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6" r:id="rId5"/>
    <p:sldMasterId id="2147483671" r:id="rId6"/>
  </p:sldMasterIdLst>
  <p:notesMasterIdLst>
    <p:notesMasterId r:id="rId17"/>
  </p:notesMasterIdLst>
  <p:sldIdLst>
    <p:sldId id="256" r:id="rId7"/>
    <p:sldId id="388" r:id="rId8"/>
    <p:sldId id="258" r:id="rId9"/>
    <p:sldId id="530" r:id="rId10"/>
    <p:sldId id="531" r:id="rId11"/>
    <p:sldId id="532" r:id="rId12"/>
    <p:sldId id="533" r:id="rId13"/>
    <p:sldId id="534" r:id="rId14"/>
    <p:sldId id="535" r:id="rId15"/>
    <p:sldId id="448" r:id="rId16"/>
  </p:sldIdLst>
  <p:sldSz cx="14630400" cy="7315200"/>
  <p:notesSz cx="14630400" cy="7315200"/>
  <p:defaultTextStyle>
    <a:defPPr>
      <a:defRPr lang="en-US"/>
    </a:defPPr>
    <a:lvl1pPr marL="0" algn="l" defTabSz="914234" rtl="0" eaLnBrk="1" latinLnBrk="0" hangingPunct="1">
      <a:defRPr sz="1800" kern="1200">
        <a:solidFill>
          <a:schemeClr val="tx1"/>
        </a:solidFill>
        <a:latin typeface="+mn-lt"/>
        <a:ea typeface="+mn-ea"/>
        <a:cs typeface="+mn-cs"/>
      </a:defRPr>
    </a:lvl1pPr>
    <a:lvl2pPr marL="457118" algn="l" defTabSz="914234" rtl="0" eaLnBrk="1" latinLnBrk="0" hangingPunct="1">
      <a:defRPr sz="1800" kern="1200">
        <a:solidFill>
          <a:schemeClr val="tx1"/>
        </a:solidFill>
        <a:latin typeface="+mn-lt"/>
        <a:ea typeface="+mn-ea"/>
        <a:cs typeface="+mn-cs"/>
      </a:defRPr>
    </a:lvl2pPr>
    <a:lvl3pPr marL="914234" algn="l" defTabSz="914234" rtl="0" eaLnBrk="1" latinLnBrk="0" hangingPunct="1">
      <a:defRPr sz="1800" kern="1200">
        <a:solidFill>
          <a:schemeClr val="tx1"/>
        </a:solidFill>
        <a:latin typeface="+mn-lt"/>
        <a:ea typeface="+mn-ea"/>
        <a:cs typeface="+mn-cs"/>
      </a:defRPr>
    </a:lvl3pPr>
    <a:lvl4pPr marL="1371352" algn="l" defTabSz="914234" rtl="0" eaLnBrk="1" latinLnBrk="0" hangingPunct="1">
      <a:defRPr sz="1800" kern="1200">
        <a:solidFill>
          <a:schemeClr val="tx1"/>
        </a:solidFill>
        <a:latin typeface="+mn-lt"/>
        <a:ea typeface="+mn-ea"/>
        <a:cs typeface="+mn-cs"/>
      </a:defRPr>
    </a:lvl4pPr>
    <a:lvl5pPr marL="1828469" algn="l" defTabSz="914234" rtl="0" eaLnBrk="1" latinLnBrk="0" hangingPunct="1">
      <a:defRPr sz="1800" kern="1200">
        <a:solidFill>
          <a:schemeClr val="tx1"/>
        </a:solidFill>
        <a:latin typeface="+mn-lt"/>
        <a:ea typeface="+mn-ea"/>
        <a:cs typeface="+mn-cs"/>
      </a:defRPr>
    </a:lvl5pPr>
    <a:lvl6pPr marL="2285586" algn="l" defTabSz="914234" rtl="0" eaLnBrk="1" latinLnBrk="0" hangingPunct="1">
      <a:defRPr sz="1800" kern="1200">
        <a:solidFill>
          <a:schemeClr val="tx1"/>
        </a:solidFill>
        <a:latin typeface="+mn-lt"/>
        <a:ea typeface="+mn-ea"/>
        <a:cs typeface="+mn-cs"/>
      </a:defRPr>
    </a:lvl6pPr>
    <a:lvl7pPr marL="2742703" algn="l" defTabSz="914234" rtl="0" eaLnBrk="1" latinLnBrk="0" hangingPunct="1">
      <a:defRPr sz="1800" kern="1200">
        <a:solidFill>
          <a:schemeClr val="tx1"/>
        </a:solidFill>
        <a:latin typeface="+mn-lt"/>
        <a:ea typeface="+mn-ea"/>
        <a:cs typeface="+mn-cs"/>
      </a:defRPr>
    </a:lvl7pPr>
    <a:lvl8pPr marL="3199822" algn="l" defTabSz="914234" rtl="0" eaLnBrk="1" latinLnBrk="0" hangingPunct="1">
      <a:defRPr sz="1800" kern="1200">
        <a:solidFill>
          <a:schemeClr val="tx1"/>
        </a:solidFill>
        <a:latin typeface="+mn-lt"/>
        <a:ea typeface="+mn-ea"/>
        <a:cs typeface="+mn-cs"/>
      </a:defRPr>
    </a:lvl8pPr>
    <a:lvl9pPr marL="3656938" algn="l" defTabSz="91423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2FAE"/>
    <a:srgbClr val="002150"/>
    <a:srgbClr val="00B294"/>
    <a:srgbClr val="0A1A93"/>
    <a:srgbClr val="DBDBDB"/>
    <a:srgbClr val="4D4D4C"/>
    <a:srgbClr val="232F3E"/>
    <a:srgbClr val="0078D7"/>
    <a:srgbClr val="185585"/>
    <a:srgbClr val="56A6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599"/>
    <p:restoredTop sz="95921" autoAdjust="0"/>
  </p:normalViewPr>
  <p:slideViewPr>
    <p:cSldViewPr>
      <p:cViewPr>
        <p:scale>
          <a:sx n="86" d="100"/>
          <a:sy n="86" d="100"/>
        </p:scale>
        <p:origin x="1032" y="696"/>
      </p:cViewPr>
      <p:guideLst>
        <p:guide orient="horz" pos="2880"/>
        <p:guide pos="2161"/>
      </p:guideLst>
    </p:cSldViewPr>
  </p:slideViewPr>
  <p:notesTextViewPr>
    <p:cViewPr>
      <p:scale>
        <a:sx n="125" d="100"/>
        <a:sy n="125" d="100"/>
      </p:scale>
      <p:origin x="0" y="0"/>
    </p:cViewPr>
  </p:notesTextViewPr>
  <p:sorterViewPr>
    <p:cViewPr>
      <p:scale>
        <a:sx n="39" d="100"/>
        <a:sy n="39"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6340475" cy="3651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8286750" y="0"/>
            <a:ext cx="6340475" cy="365125"/>
          </a:xfrm>
          <a:prstGeom prst="rect">
            <a:avLst/>
          </a:prstGeom>
        </p:spPr>
        <p:txBody>
          <a:bodyPr vert="horz" lIns="91440" tIns="45720" rIns="91440" bIns="45720" rtlCol="0"/>
          <a:lstStyle>
            <a:lvl1pPr algn="r">
              <a:defRPr sz="1200"/>
            </a:lvl1pPr>
          </a:lstStyle>
          <a:p>
            <a:fld id="{C002ADF8-55CC-40E6-8F42-BC2A777D6CA2}" type="datetimeFigureOut">
              <a:rPr lang="en-US" smtClean="0"/>
              <a:t>2/25/20</a:t>
            </a:fld>
            <a:endParaRPr lang="en-US"/>
          </a:p>
        </p:txBody>
      </p:sp>
      <p:sp>
        <p:nvSpPr>
          <p:cNvPr id="4" name="Slide Image Placeholder 3"/>
          <p:cNvSpPr>
            <a:spLocks noGrp="1" noRot="1" noChangeAspect="1"/>
          </p:cNvSpPr>
          <p:nvPr>
            <p:ph type="sldImg" idx="2"/>
          </p:nvPr>
        </p:nvSpPr>
        <p:spPr>
          <a:xfrm>
            <a:off x="4572000" y="549275"/>
            <a:ext cx="5486400" cy="27432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463675" y="3475038"/>
            <a:ext cx="11703050" cy="32908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948488"/>
            <a:ext cx="6340475" cy="3651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8286750" y="6948488"/>
            <a:ext cx="6340475" cy="365125"/>
          </a:xfrm>
          <a:prstGeom prst="rect">
            <a:avLst/>
          </a:prstGeom>
        </p:spPr>
        <p:txBody>
          <a:bodyPr vert="horz" lIns="91440" tIns="45720" rIns="91440" bIns="45720" rtlCol="0" anchor="b"/>
          <a:lstStyle>
            <a:lvl1pPr algn="r">
              <a:defRPr sz="1200"/>
            </a:lvl1pPr>
          </a:lstStyle>
          <a:p>
            <a:fld id="{4A28EF99-8128-442D-B414-5E9C1A04C2E7}" type="slidenum">
              <a:rPr lang="en-US" smtClean="0"/>
              <a:t>‹#›</a:t>
            </a:fld>
            <a:endParaRPr lang="en-US"/>
          </a:p>
        </p:txBody>
      </p:sp>
    </p:spTree>
    <p:extLst>
      <p:ext uri="{BB962C8B-B14F-4D97-AF65-F5344CB8AC3E}">
        <p14:creationId xmlns:p14="http://schemas.microsoft.com/office/powerpoint/2010/main" val="3837145593"/>
      </p:ext>
    </p:extLst>
  </p:cSld>
  <p:clrMap bg1="lt1" tx1="dk1" bg2="lt2" tx2="dk2" accent1="accent1" accent2="accent2" accent3="accent3" accent4="accent4" accent5="accent5" accent6="accent6" hlink="hlink" folHlink="folHlink"/>
  <p:notesStyle>
    <a:lvl1pPr marL="0" algn="l" defTabSz="914234" rtl="0" eaLnBrk="1" latinLnBrk="0" hangingPunct="1">
      <a:defRPr sz="1200" kern="1200">
        <a:solidFill>
          <a:schemeClr val="tx1"/>
        </a:solidFill>
        <a:latin typeface="+mn-lt"/>
        <a:ea typeface="+mn-ea"/>
        <a:cs typeface="+mn-cs"/>
      </a:defRPr>
    </a:lvl1pPr>
    <a:lvl2pPr marL="457118" algn="l" defTabSz="914234" rtl="0" eaLnBrk="1" latinLnBrk="0" hangingPunct="1">
      <a:defRPr sz="1200" kern="1200">
        <a:solidFill>
          <a:schemeClr val="tx1"/>
        </a:solidFill>
        <a:latin typeface="+mn-lt"/>
        <a:ea typeface="+mn-ea"/>
        <a:cs typeface="+mn-cs"/>
      </a:defRPr>
    </a:lvl2pPr>
    <a:lvl3pPr marL="914234" algn="l" defTabSz="914234" rtl="0" eaLnBrk="1" latinLnBrk="0" hangingPunct="1">
      <a:defRPr sz="1200" kern="1200">
        <a:solidFill>
          <a:schemeClr val="tx1"/>
        </a:solidFill>
        <a:latin typeface="+mn-lt"/>
        <a:ea typeface="+mn-ea"/>
        <a:cs typeface="+mn-cs"/>
      </a:defRPr>
    </a:lvl3pPr>
    <a:lvl4pPr marL="1371352" algn="l" defTabSz="914234" rtl="0" eaLnBrk="1" latinLnBrk="0" hangingPunct="1">
      <a:defRPr sz="1200" kern="1200">
        <a:solidFill>
          <a:schemeClr val="tx1"/>
        </a:solidFill>
        <a:latin typeface="+mn-lt"/>
        <a:ea typeface="+mn-ea"/>
        <a:cs typeface="+mn-cs"/>
      </a:defRPr>
    </a:lvl4pPr>
    <a:lvl5pPr marL="1828469" algn="l" defTabSz="914234" rtl="0" eaLnBrk="1" latinLnBrk="0" hangingPunct="1">
      <a:defRPr sz="1200" kern="1200">
        <a:solidFill>
          <a:schemeClr val="tx1"/>
        </a:solidFill>
        <a:latin typeface="+mn-lt"/>
        <a:ea typeface="+mn-ea"/>
        <a:cs typeface="+mn-cs"/>
      </a:defRPr>
    </a:lvl5pPr>
    <a:lvl6pPr marL="2285586" algn="l" defTabSz="914234" rtl="0" eaLnBrk="1" latinLnBrk="0" hangingPunct="1">
      <a:defRPr sz="1200" kern="1200">
        <a:solidFill>
          <a:schemeClr val="tx1"/>
        </a:solidFill>
        <a:latin typeface="+mn-lt"/>
        <a:ea typeface="+mn-ea"/>
        <a:cs typeface="+mn-cs"/>
      </a:defRPr>
    </a:lvl6pPr>
    <a:lvl7pPr marL="2742703" algn="l" defTabSz="914234" rtl="0" eaLnBrk="1" latinLnBrk="0" hangingPunct="1">
      <a:defRPr sz="1200" kern="1200">
        <a:solidFill>
          <a:schemeClr val="tx1"/>
        </a:solidFill>
        <a:latin typeface="+mn-lt"/>
        <a:ea typeface="+mn-ea"/>
        <a:cs typeface="+mn-cs"/>
      </a:defRPr>
    </a:lvl7pPr>
    <a:lvl8pPr marL="3199822" algn="l" defTabSz="914234" rtl="0" eaLnBrk="1" latinLnBrk="0" hangingPunct="1">
      <a:defRPr sz="1200" kern="1200">
        <a:solidFill>
          <a:schemeClr val="tx1"/>
        </a:solidFill>
        <a:latin typeface="+mn-lt"/>
        <a:ea typeface="+mn-ea"/>
        <a:cs typeface="+mn-cs"/>
      </a:defRPr>
    </a:lvl8pPr>
    <a:lvl9pPr marL="3656938" algn="l" defTabSz="91423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0" y="549275"/>
            <a:ext cx="5486400" cy="2743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28EF99-8128-442D-B414-5E9C1A04C2E7}" type="slidenum">
              <a:rPr lang="en-US" smtClean="0"/>
              <a:t>1</a:t>
            </a:fld>
            <a:endParaRPr lang="en-US"/>
          </a:p>
        </p:txBody>
      </p:sp>
    </p:spTree>
    <p:extLst>
      <p:ext uri="{BB962C8B-B14F-4D97-AF65-F5344CB8AC3E}">
        <p14:creationId xmlns:p14="http://schemas.microsoft.com/office/powerpoint/2010/main" val="1359809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Summarize</a:t>
            </a:r>
            <a:r>
              <a:rPr lang="en-US" baseline="0" dirty="0"/>
              <a:t> and change the format to </a:t>
            </a:r>
            <a:r>
              <a:rPr lang="en-US" baseline="0" dirty="0" err="1"/>
              <a:t>Anz</a:t>
            </a:r>
            <a:r>
              <a:rPr lang="en-US" baseline="0" dirty="0"/>
              <a:t> format</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221ABEAE-86A5-204F-90BD-64EC917B2060}" type="slidenum">
              <a:rPr lang="en-US" smtClean="0"/>
              <a:t>2</a:t>
            </a:fld>
            <a:endParaRPr lang="en-US"/>
          </a:p>
        </p:txBody>
      </p:sp>
    </p:spTree>
    <p:extLst>
      <p:ext uri="{BB962C8B-B14F-4D97-AF65-F5344CB8AC3E}">
        <p14:creationId xmlns:p14="http://schemas.microsoft.com/office/powerpoint/2010/main" val="460686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oleObject" Target="../embeddings/oleObject5.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oleObject" Target="../embeddings/oleObject6.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oleObject" Target="../embeddings/oleObject2.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oleObject" Target="../embeddings/oleObject3.bin"/></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097280" y="2267712"/>
            <a:ext cx="12435840" cy="43088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194561" y="4096513"/>
            <a:ext cx="10241280" cy="492443"/>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2/25/20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979281312"/>
              </p:ext>
            </p:extLst>
          </p:nvPr>
        </p:nvGraphicFramePr>
        <p:xfrm>
          <a:off x="2550" y="2261"/>
          <a:ext cx="2539" cy="2257"/>
        </p:xfrm>
        <a:graphic>
          <a:graphicData uri="http://schemas.openxmlformats.org/presentationml/2006/ole">
            <mc:AlternateContent xmlns:mc="http://schemas.openxmlformats.org/markup-compatibility/2006">
              <mc:Choice xmlns:v="urn:schemas-microsoft-com:vml" Requires="v">
                <p:oleObj spid="_x0000_s14256"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2550" y="2261"/>
                        <a:ext cx="2539" cy="2257"/>
                      </a:xfrm>
                      <a:prstGeom prst="rect">
                        <a:avLst/>
                      </a:prstGeom>
                    </p:spPr>
                  </p:pic>
                </p:oleObj>
              </mc:Fallback>
            </mc:AlternateContent>
          </a:graphicData>
        </a:graphic>
      </p:graphicFrame>
      <p:sp>
        <p:nvSpPr>
          <p:cNvPr id="7" name="Rectangle 6"/>
          <p:cNvSpPr/>
          <p:nvPr userDrawn="1"/>
        </p:nvSpPr>
        <p:spPr>
          <a:xfrm>
            <a:off x="0" y="0"/>
            <a:ext cx="14630400" cy="7315200"/>
          </a:xfrm>
          <a:prstGeom prst="rect">
            <a:avLst/>
          </a:prstGeom>
          <a:solidFill>
            <a:srgbClr val="083773"/>
          </a:solidFill>
        </p:spPr>
        <p:style>
          <a:lnRef idx="1">
            <a:schemeClr val="accent1"/>
          </a:lnRef>
          <a:fillRef idx="3">
            <a:schemeClr val="accent1"/>
          </a:fillRef>
          <a:effectRef idx="2">
            <a:schemeClr val="accent1"/>
          </a:effectRef>
          <a:fontRef idx="minor">
            <a:schemeClr val="lt1"/>
          </a:fontRef>
        </p:style>
        <p:txBody>
          <a:bodyPr lIns="140432" tIns="70216" rIns="140432" bIns="70216" rtlCol="0" anchor="ctr"/>
          <a:lstStyle/>
          <a:p>
            <a:pPr algn="ctr" defTabSz="702157"/>
            <a:endParaRPr lang="en-US" sz="2800" dirty="0">
              <a:solidFill>
                <a:prstClr val="white"/>
              </a:solidFill>
            </a:endParaRPr>
          </a:p>
        </p:txBody>
      </p:sp>
      <p:pic>
        <p:nvPicPr>
          <p:cNvPr id="11" name="Picture 10" descr="global.png"/>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7216067" y="5"/>
            <a:ext cx="7414344" cy="6834294"/>
          </a:xfrm>
          <a:prstGeom prst="rect">
            <a:avLst/>
          </a:prstGeom>
        </p:spPr>
      </p:pic>
      <p:sp>
        <p:nvSpPr>
          <p:cNvPr id="2" name="Title 1"/>
          <p:cNvSpPr>
            <a:spLocks noGrp="1"/>
          </p:cNvSpPr>
          <p:nvPr userDrawn="1">
            <p:ph type="ctrTitle"/>
          </p:nvPr>
        </p:nvSpPr>
        <p:spPr>
          <a:xfrm>
            <a:off x="4003246" y="791998"/>
            <a:ext cx="9493372" cy="1458832"/>
          </a:xfrm>
          <a:ln>
            <a:noFill/>
          </a:ln>
        </p:spPr>
        <p:txBody>
          <a:bodyPr anchor="t" anchorCtr="0">
            <a:normAutofit/>
          </a:bodyPr>
          <a:lstStyle>
            <a:lvl1pPr>
              <a:defRPr sz="3700" b="0" i="0">
                <a:solidFill>
                  <a:srgbClr val="FFFFFF"/>
                </a:solidFill>
                <a:latin typeface="+mj-lt"/>
                <a:cs typeface="Calibri"/>
              </a:defRPr>
            </a:lvl1pPr>
          </a:lstStyle>
          <a:p>
            <a:r>
              <a:rPr lang="en-US" dirty="0"/>
              <a:t>Click to edit Master title style</a:t>
            </a:r>
          </a:p>
        </p:txBody>
      </p:sp>
      <p:sp>
        <p:nvSpPr>
          <p:cNvPr id="6" name="Rectangle 5"/>
          <p:cNvSpPr/>
          <p:nvPr userDrawn="1"/>
        </p:nvSpPr>
        <p:spPr>
          <a:xfrm>
            <a:off x="11959878" y="6841717"/>
            <a:ext cx="1788836" cy="280309"/>
          </a:xfrm>
          <a:prstGeom prst="rect">
            <a:avLst/>
          </a:prstGeom>
        </p:spPr>
        <p:txBody>
          <a:bodyPr wrap="none" lIns="140437" tIns="70219" rIns="140437" bIns="70219">
            <a:spAutoFit/>
          </a:bodyPr>
          <a:lstStyle/>
          <a:p>
            <a:pPr algn="ctr" defTabSz="1404314">
              <a:defRPr/>
            </a:pPr>
            <a:r>
              <a:rPr lang="en-US" sz="900" dirty="0">
                <a:solidFill>
                  <a:prstClr val="white"/>
                </a:solidFill>
              </a:rPr>
              <a:t>PRIVILEGED AND CONFIDENTIAL</a:t>
            </a:r>
          </a:p>
        </p:txBody>
      </p:sp>
    </p:spTree>
    <p:extLst>
      <p:ext uri="{BB962C8B-B14F-4D97-AF65-F5344CB8AC3E}">
        <p14:creationId xmlns:p14="http://schemas.microsoft.com/office/powerpoint/2010/main" val="359352683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4248670343"/>
              </p:ext>
            </p:extLst>
          </p:nvPr>
        </p:nvGraphicFramePr>
        <p:xfrm>
          <a:off x="2550" y="2261"/>
          <a:ext cx="2539" cy="2257"/>
        </p:xfrm>
        <a:graphic>
          <a:graphicData uri="http://schemas.openxmlformats.org/presentationml/2006/ole">
            <mc:AlternateContent xmlns:mc="http://schemas.openxmlformats.org/markup-compatibility/2006">
              <mc:Choice xmlns:v="urn:schemas-microsoft-com:vml" Requires="v">
                <p:oleObj spid="_x0000_s15280"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2550" y="2261"/>
                        <a:ext cx="2539" cy="2257"/>
                      </a:xfrm>
                      <a:prstGeom prst="rect">
                        <a:avLst/>
                      </a:prstGeom>
                    </p:spPr>
                  </p:pic>
                </p:oleObj>
              </mc:Fallback>
            </mc:AlternateContent>
          </a:graphicData>
        </a:graphic>
      </p:graphicFrame>
      <p:sp>
        <p:nvSpPr>
          <p:cNvPr id="7" name="Rectangle 6"/>
          <p:cNvSpPr/>
          <p:nvPr userDrawn="1"/>
        </p:nvSpPr>
        <p:spPr>
          <a:xfrm>
            <a:off x="0" y="0"/>
            <a:ext cx="14630400" cy="7315200"/>
          </a:xfrm>
          <a:prstGeom prst="rect">
            <a:avLst/>
          </a:prstGeom>
          <a:solidFill>
            <a:srgbClr val="083773"/>
          </a:solidFill>
        </p:spPr>
        <p:style>
          <a:lnRef idx="1">
            <a:schemeClr val="accent1"/>
          </a:lnRef>
          <a:fillRef idx="3">
            <a:schemeClr val="accent1"/>
          </a:fillRef>
          <a:effectRef idx="2">
            <a:schemeClr val="accent1"/>
          </a:effectRef>
          <a:fontRef idx="minor">
            <a:schemeClr val="lt1"/>
          </a:fontRef>
        </p:style>
        <p:txBody>
          <a:bodyPr lIns="140432" tIns="70216" rIns="140432" bIns="70216" rtlCol="0" anchor="ctr"/>
          <a:lstStyle/>
          <a:p>
            <a:pPr algn="ctr" defTabSz="702157"/>
            <a:endParaRPr lang="en-US" sz="2800" dirty="0">
              <a:solidFill>
                <a:prstClr val="white"/>
              </a:solidFill>
            </a:endParaRPr>
          </a:p>
        </p:txBody>
      </p:sp>
      <p:sp>
        <p:nvSpPr>
          <p:cNvPr id="4" name="Rectangle 3"/>
          <p:cNvSpPr/>
          <p:nvPr userDrawn="1"/>
        </p:nvSpPr>
        <p:spPr>
          <a:xfrm>
            <a:off x="0" y="0"/>
            <a:ext cx="14630400" cy="7315200"/>
          </a:xfrm>
          <a:prstGeom prst="rect">
            <a:avLst/>
          </a:prstGeom>
          <a:solidFill>
            <a:schemeClr val="bg1">
              <a:lumMod val="95000"/>
              <a:alpha val="30000"/>
            </a:schemeClr>
          </a:solidFill>
        </p:spPr>
        <p:style>
          <a:lnRef idx="1">
            <a:schemeClr val="accent1"/>
          </a:lnRef>
          <a:fillRef idx="3">
            <a:schemeClr val="accent1"/>
          </a:fillRef>
          <a:effectRef idx="2">
            <a:schemeClr val="accent1"/>
          </a:effectRef>
          <a:fontRef idx="minor">
            <a:schemeClr val="lt1"/>
          </a:fontRef>
        </p:style>
        <p:txBody>
          <a:bodyPr lIns="140437" tIns="70219" rIns="140437" bIns="70219" rtlCol="0" anchor="ctr"/>
          <a:lstStyle/>
          <a:p>
            <a:pPr algn="ctr" defTabSz="1404314"/>
            <a:endParaRPr lang="en-US" sz="2800" dirty="0">
              <a:solidFill>
                <a:prstClr val="white"/>
              </a:solidFill>
            </a:endParaRPr>
          </a:p>
        </p:txBody>
      </p:sp>
      <p:pic>
        <p:nvPicPr>
          <p:cNvPr id="11" name="Picture 10" descr="global.png"/>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7216067" y="5"/>
            <a:ext cx="7414344" cy="6834294"/>
          </a:xfrm>
          <a:prstGeom prst="rect">
            <a:avLst/>
          </a:prstGeom>
        </p:spPr>
      </p:pic>
      <p:sp>
        <p:nvSpPr>
          <p:cNvPr id="6" name="Rectangle 5"/>
          <p:cNvSpPr/>
          <p:nvPr userDrawn="1"/>
        </p:nvSpPr>
        <p:spPr>
          <a:xfrm>
            <a:off x="11959878" y="6841717"/>
            <a:ext cx="1788836" cy="280309"/>
          </a:xfrm>
          <a:prstGeom prst="rect">
            <a:avLst/>
          </a:prstGeom>
        </p:spPr>
        <p:txBody>
          <a:bodyPr wrap="none" lIns="140437" tIns="70219" rIns="140437" bIns="70219">
            <a:spAutoFit/>
          </a:bodyPr>
          <a:lstStyle/>
          <a:p>
            <a:pPr algn="ctr" defTabSz="1404314">
              <a:defRPr/>
            </a:pPr>
            <a:r>
              <a:rPr lang="en-US" sz="900" dirty="0">
                <a:solidFill>
                  <a:prstClr val="white"/>
                </a:solidFill>
              </a:rPr>
              <a:t>PRIVILEGED AND CONFIDENTIAL</a:t>
            </a:r>
          </a:p>
        </p:txBody>
      </p:sp>
      <p:sp>
        <p:nvSpPr>
          <p:cNvPr id="5" name="Title 4"/>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61308461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2/25/20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2/25/20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2/25/20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8" name="bk object 18"/>
          <p:cNvSpPr/>
          <p:nvPr/>
        </p:nvSpPr>
        <p:spPr>
          <a:xfrm>
            <a:off x="1246295" y="98858"/>
            <a:ext cx="2492584" cy="741034"/>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2/25/20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05840" y="6780108"/>
            <a:ext cx="3291840" cy="276999"/>
          </a:xfrm>
          <a:prstGeom prst="rect">
            <a:avLst/>
          </a:prstGeom>
        </p:spPr>
        <p:txBody>
          <a:bodyPr/>
          <a:lstStyle/>
          <a:p>
            <a:fld id="{1538F7CB-3AB4-44B9-BFC0-65020040E8C7}" type="datetimeFigureOut">
              <a:rPr lang="en-US" smtClean="0"/>
              <a:t>2/25/20</a:t>
            </a:fld>
            <a:endParaRPr lang="en-US"/>
          </a:p>
        </p:txBody>
      </p:sp>
      <p:sp>
        <p:nvSpPr>
          <p:cNvPr id="5" name="Footer Placeholder 4"/>
          <p:cNvSpPr>
            <a:spLocks noGrp="1"/>
          </p:cNvSpPr>
          <p:nvPr>
            <p:ph type="ftr" sz="quarter" idx="11"/>
          </p:nvPr>
        </p:nvSpPr>
        <p:spPr>
          <a:xfrm>
            <a:off x="4846320" y="6780108"/>
            <a:ext cx="4937760" cy="276999"/>
          </a:xfrm>
          <a:prstGeom prst="rect">
            <a:avLst/>
          </a:prstGeom>
        </p:spPr>
        <p:txBody>
          <a:bodyPr/>
          <a:lstStyle/>
          <a:p>
            <a:endParaRPr lang="en-US"/>
          </a:p>
        </p:txBody>
      </p:sp>
      <p:sp>
        <p:nvSpPr>
          <p:cNvPr id="6" name="Slide Number Placeholder 5"/>
          <p:cNvSpPr>
            <a:spLocks noGrp="1"/>
          </p:cNvSpPr>
          <p:nvPr>
            <p:ph type="sldNum" sz="quarter" idx="12"/>
          </p:nvPr>
        </p:nvSpPr>
        <p:spPr>
          <a:xfrm>
            <a:off x="10332720" y="6780108"/>
            <a:ext cx="3291840" cy="276999"/>
          </a:xfrm>
          <a:prstGeom prst="rect">
            <a:avLst/>
          </a:prstGeom>
        </p:spPr>
        <p:txBody>
          <a:bodyPr/>
          <a:lstStyle/>
          <a:p>
            <a:fld id="{CBB48BDB-852B-43CF-BAED-73A18A589C5E}" type="slidenum">
              <a:rPr lang="en-US" smtClean="0"/>
              <a:t>‹#›</a:t>
            </a:fld>
            <a:endParaRPr lang="en-US"/>
          </a:p>
        </p:txBody>
      </p:sp>
    </p:spTree>
    <p:extLst>
      <p:ext uri="{BB962C8B-B14F-4D97-AF65-F5344CB8AC3E}">
        <p14:creationId xmlns:p14="http://schemas.microsoft.com/office/powerpoint/2010/main" val="158729961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in Blue Header">
    <p:spTree>
      <p:nvGrpSpPr>
        <p:cNvPr id="1" name=""/>
        <p:cNvGrpSpPr/>
        <p:nvPr/>
      </p:nvGrpSpPr>
      <p:grpSpPr>
        <a:xfrm>
          <a:off x="0" y="0"/>
          <a:ext cx="0" cy="0"/>
          <a:chOff x="0" y="0"/>
          <a:chExt cx="0" cy="0"/>
        </a:xfrm>
      </p:grpSpPr>
      <p:sp>
        <p:nvSpPr>
          <p:cNvPr id="2" name="Title 1"/>
          <p:cNvSpPr>
            <a:spLocks noGrp="1"/>
          </p:cNvSpPr>
          <p:nvPr>
            <p:ph type="title"/>
          </p:nvPr>
        </p:nvSpPr>
        <p:spPr>
          <a:xfrm>
            <a:off x="2926080" y="89760"/>
            <a:ext cx="11338560" cy="344710"/>
          </a:xfrm>
        </p:spPr>
        <p:txBody>
          <a:bodyPr/>
          <a:lstStyle>
            <a:lvl1pPr algn="r">
              <a:defRPr sz="2240">
                <a:solidFill>
                  <a:schemeClr val="bg1"/>
                </a:solidFill>
              </a:defRPr>
            </a:lvl1pPr>
          </a:lstStyle>
          <a:p>
            <a:r>
              <a:rPr lang="en-US"/>
              <a:t>Click to edit Master title style</a:t>
            </a:r>
            <a:endParaRPr lang="en-US" dirty="0"/>
          </a:p>
        </p:txBody>
      </p:sp>
      <p:sp>
        <p:nvSpPr>
          <p:cNvPr id="3" name="Rectangle 3"/>
          <p:cNvSpPr>
            <a:spLocks noGrp="1" noChangeArrowheads="1"/>
          </p:cNvSpPr>
          <p:nvPr>
            <p:ph idx="1"/>
          </p:nvPr>
        </p:nvSpPr>
        <p:spPr bwMode="auto">
          <a:xfrm>
            <a:off x="487688" y="1085440"/>
            <a:ext cx="13776955" cy="863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70" tIns="45714" rIns="91370" bIns="45714" numCol="1" anchor="t" anchorCtr="0" compatLnSpc="1">
            <a:prstTxWarp prst="textNoShape">
              <a:avLst/>
            </a:prstTxWarp>
          </a:bodyPr>
          <a:lstStyle>
            <a:lvl1pPr>
              <a:buClr>
                <a:srgbClr val="0C2D83"/>
              </a:buClr>
              <a:defRPr sz="2027"/>
            </a:lvl1pPr>
            <a:lvl2pPr>
              <a:buClr>
                <a:srgbClr val="0085CA"/>
              </a:buClr>
              <a:defRPr sz="1600"/>
            </a:lvl2pPr>
            <a:lvl3pPr>
              <a:buClr>
                <a:srgbClr val="FC4C02"/>
              </a:buClr>
              <a:defRPr sz="1387"/>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759183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558948667"/>
              </p:ext>
            </p:extLst>
          </p:nvPr>
        </p:nvGraphicFramePr>
        <p:xfrm>
          <a:off x="2550" y="2261"/>
          <a:ext cx="2539" cy="2257"/>
        </p:xfrm>
        <a:graphic>
          <a:graphicData uri="http://schemas.openxmlformats.org/presentationml/2006/ole">
            <mc:AlternateContent xmlns:mc="http://schemas.openxmlformats.org/markup-compatibility/2006">
              <mc:Choice xmlns:v="urn:schemas-microsoft-com:vml" Requires="v">
                <p:oleObj spid="_x0000_s11194"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2550" y="2261"/>
                        <a:ext cx="2539" cy="2257"/>
                      </a:xfrm>
                      <a:prstGeom prst="rect">
                        <a:avLst/>
                      </a:prstGeom>
                    </p:spPr>
                  </p:pic>
                </p:oleObj>
              </mc:Fallback>
            </mc:AlternateContent>
          </a:graphicData>
        </a:graphic>
      </p:graphicFrame>
      <p:sp>
        <p:nvSpPr>
          <p:cNvPr id="7" name="Rectangle 6"/>
          <p:cNvSpPr/>
          <p:nvPr userDrawn="1"/>
        </p:nvSpPr>
        <p:spPr>
          <a:xfrm>
            <a:off x="0" y="0"/>
            <a:ext cx="14630400" cy="7315200"/>
          </a:xfrm>
          <a:prstGeom prst="rect">
            <a:avLst/>
          </a:prstGeom>
          <a:solidFill>
            <a:srgbClr val="083773"/>
          </a:solidFill>
        </p:spPr>
        <p:style>
          <a:lnRef idx="1">
            <a:schemeClr val="accent1"/>
          </a:lnRef>
          <a:fillRef idx="3">
            <a:schemeClr val="accent1"/>
          </a:fillRef>
          <a:effectRef idx="2">
            <a:schemeClr val="accent1"/>
          </a:effectRef>
          <a:fontRef idx="minor">
            <a:schemeClr val="lt1"/>
          </a:fontRef>
        </p:style>
        <p:txBody>
          <a:bodyPr lIns="140432" tIns="70216" rIns="140432" bIns="70216" rtlCol="0" anchor="ctr"/>
          <a:lstStyle/>
          <a:p>
            <a:pPr algn="ctr" defTabSz="702157"/>
            <a:endParaRPr lang="en-US" sz="2800" dirty="0">
              <a:solidFill>
                <a:prstClr val="white"/>
              </a:solidFill>
            </a:endParaRPr>
          </a:p>
        </p:txBody>
      </p:sp>
      <p:pic>
        <p:nvPicPr>
          <p:cNvPr id="11" name="Picture 10" descr="global.png"/>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7216067" y="5"/>
            <a:ext cx="7414344" cy="6834294"/>
          </a:xfrm>
          <a:prstGeom prst="rect">
            <a:avLst/>
          </a:prstGeom>
        </p:spPr>
      </p:pic>
      <p:sp>
        <p:nvSpPr>
          <p:cNvPr id="2" name="Title 1"/>
          <p:cNvSpPr>
            <a:spLocks noGrp="1"/>
          </p:cNvSpPr>
          <p:nvPr userDrawn="1">
            <p:ph type="ctrTitle"/>
          </p:nvPr>
        </p:nvSpPr>
        <p:spPr>
          <a:xfrm>
            <a:off x="4003246" y="791998"/>
            <a:ext cx="9493372" cy="1458832"/>
          </a:xfrm>
          <a:ln>
            <a:noFill/>
          </a:ln>
        </p:spPr>
        <p:txBody>
          <a:bodyPr anchor="t" anchorCtr="0">
            <a:normAutofit/>
          </a:bodyPr>
          <a:lstStyle>
            <a:lvl1pPr>
              <a:defRPr sz="3700" b="0" i="0">
                <a:solidFill>
                  <a:srgbClr val="FFFFFF"/>
                </a:solidFill>
                <a:latin typeface="+mj-lt"/>
                <a:cs typeface="Calibri"/>
              </a:defRPr>
            </a:lvl1pPr>
          </a:lstStyle>
          <a:p>
            <a:r>
              <a:rPr lang="en-US" dirty="0"/>
              <a:t>Click to edit Master title style</a:t>
            </a:r>
          </a:p>
        </p:txBody>
      </p:sp>
      <p:sp>
        <p:nvSpPr>
          <p:cNvPr id="6" name="Rectangle 5"/>
          <p:cNvSpPr/>
          <p:nvPr userDrawn="1"/>
        </p:nvSpPr>
        <p:spPr>
          <a:xfrm>
            <a:off x="11959878" y="6841717"/>
            <a:ext cx="1788836" cy="280309"/>
          </a:xfrm>
          <a:prstGeom prst="rect">
            <a:avLst/>
          </a:prstGeom>
        </p:spPr>
        <p:txBody>
          <a:bodyPr wrap="none" lIns="140437" tIns="70219" rIns="140437" bIns="70219">
            <a:spAutoFit/>
          </a:bodyPr>
          <a:lstStyle/>
          <a:p>
            <a:pPr algn="ctr" defTabSz="1404314">
              <a:defRPr/>
            </a:pPr>
            <a:r>
              <a:rPr lang="en-US" sz="900" dirty="0">
                <a:solidFill>
                  <a:prstClr val="white"/>
                </a:solidFill>
              </a:rPr>
              <a:t>PRIVILEGED AND CONFIDENTIAL</a:t>
            </a:r>
          </a:p>
        </p:txBody>
      </p:sp>
    </p:spTree>
    <p:extLst>
      <p:ext uri="{BB962C8B-B14F-4D97-AF65-F5344CB8AC3E}">
        <p14:creationId xmlns:p14="http://schemas.microsoft.com/office/powerpoint/2010/main" val="405647709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919509479"/>
              </p:ext>
            </p:extLst>
          </p:nvPr>
        </p:nvGraphicFramePr>
        <p:xfrm>
          <a:off x="2550" y="2261"/>
          <a:ext cx="2539" cy="2257"/>
        </p:xfrm>
        <a:graphic>
          <a:graphicData uri="http://schemas.openxmlformats.org/presentationml/2006/ole">
            <mc:AlternateContent xmlns:mc="http://schemas.openxmlformats.org/markup-compatibility/2006">
              <mc:Choice xmlns:v="urn:schemas-microsoft-com:vml" Requires="v">
                <p:oleObj spid="_x0000_s12218"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2550" y="2261"/>
                        <a:ext cx="2539" cy="2257"/>
                      </a:xfrm>
                      <a:prstGeom prst="rect">
                        <a:avLst/>
                      </a:prstGeom>
                    </p:spPr>
                  </p:pic>
                </p:oleObj>
              </mc:Fallback>
            </mc:AlternateContent>
          </a:graphicData>
        </a:graphic>
      </p:graphicFrame>
      <p:sp>
        <p:nvSpPr>
          <p:cNvPr id="7" name="Rectangle 6"/>
          <p:cNvSpPr/>
          <p:nvPr userDrawn="1"/>
        </p:nvSpPr>
        <p:spPr>
          <a:xfrm>
            <a:off x="0" y="0"/>
            <a:ext cx="14630400" cy="7315200"/>
          </a:xfrm>
          <a:prstGeom prst="rect">
            <a:avLst/>
          </a:prstGeom>
          <a:solidFill>
            <a:srgbClr val="083773"/>
          </a:solidFill>
        </p:spPr>
        <p:style>
          <a:lnRef idx="1">
            <a:schemeClr val="accent1"/>
          </a:lnRef>
          <a:fillRef idx="3">
            <a:schemeClr val="accent1"/>
          </a:fillRef>
          <a:effectRef idx="2">
            <a:schemeClr val="accent1"/>
          </a:effectRef>
          <a:fontRef idx="minor">
            <a:schemeClr val="lt1"/>
          </a:fontRef>
        </p:style>
        <p:txBody>
          <a:bodyPr lIns="140432" tIns="70216" rIns="140432" bIns="70216" rtlCol="0" anchor="ctr"/>
          <a:lstStyle/>
          <a:p>
            <a:pPr algn="ctr" defTabSz="702157"/>
            <a:endParaRPr lang="en-US" sz="2800" dirty="0">
              <a:solidFill>
                <a:prstClr val="white"/>
              </a:solidFill>
            </a:endParaRPr>
          </a:p>
        </p:txBody>
      </p:sp>
      <p:sp>
        <p:nvSpPr>
          <p:cNvPr id="4" name="Rectangle 3"/>
          <p:cNvSpPr/>
          <p:nvPr userDrawn="1"/>
        </p:nvSpPr>
        <p:spPr>
          <a:xfrm>
            <a:off x="0" y="0"/>
            <a:ext cx="14630400" cy="7315200"/>
          </a:xfrm>
          <a:prstGeom prst="rect">
            <a:avLst/>
          </a:prstGeom>
          <a:solidFill>
            <a:schemeClr val="bg1">
              <a:lumMod val="95000"/>
              <a:alpha val="30000"/>
            </a:schemeClr>
          </a:solidFill>
        </p:spPr>
        <p:style>
          <a:lnRef idx="1">
            <a:schemeClr val="accent1"/>
          </a:lnRef>
          <a:fillRef idx="3">
            <a:schemeClr val="accent1"/>
          </a:fillRef>
          <a:effectRef idx="2">
            <a:schemeClr val="accent1"/>
          </a:effectRef>
          <a:fontRef idx="minor">
            <a:schemeClr val="lt1"/>
          </a:fontRef>
        </p:style>
        <p:txBody>
          <a:bodyPr lIns="140437" tIns="70219" rIns="140437" bIns="70219" rtlCol="0" anchor="ctr"/>
          <a:lstStyle/>
          <a:p>
            <a:pPr algn="ctr" defTabSz="1404314"/>
            <a:endParaRPr lang="en-US" sz="2800" dirty="0">
              <a:solidFill>
                <a:prstClr val="white"/>
              </a:solidFill>
            </a:endParaRPr>
          </a:p>
        </p:txBody>
      </p:sp>
      <p:pic>
        <p:nvPicPr>
          <p:cNvPr id="11" name="Picture 10" descr="global.png"/>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7216067" y="5"/>
            <a:ext cx="7414344" cy="6834294"/>
          </a:xfrm>
          <a:prstGeom prst="rect">
            <a:avLst/>
          </a:prstGeom>
        </p:spPr>
      </p:pic>
      <p:sp>
        <p:nvSpPr>
          <p:cNvPr id="6" name="Rectangle 5"/>
          <p:cNvSpPr/>
          <p:nvPr userDrawn="1"/>
        </p:nvSpPr>
        <p:spPr>
          <a:xfrm>
            <a:off x="11959878" y="6841717"/>
            <a:ext cx="1788836" cy="280309"/>
          </a:xfrm>
          <a:prstGeom prst="rect">
            <a:avLst/>
          </a:prstGeom>
        </p:spPr>
        <p:txBody>
          <a:bodyPr wrap="none" lIns="140437" tIns="70219" rIns="140437" bIns="70219">
            <a:spAutoFit/>
          </a:bodyPr>
          <a:lstStyle/>
          <a:p>
            <a:pPr algn="ctr" defTabSz="1404314">
              <a:defRPr/>
            </a:pPr>
            <a:r>
              <a:rPr lang="en-US" sz="900" dirty="0">
                <a:solidFill>
                  <a:prstClr val="white"/>
                </a:solidFill>
              </a:rPr>
              <a:t>PRIVILEGED AND CONFIDENTIAL</a:t>
            </a:r>
          </a:p>
        </p:txBody>
      </p:sp>
      <p:sp>
        <p:nvSpPr>
          <p:cNvPr id="5" name="Title 4"/>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8892760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7" Type="http://schemas.openxmlformats.org/officeDocument/2006/relationships/image" Target="../media/image2.emf"/><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oleObject" Target="../embeddings/oleObject1.bin"/><Relationship Id="rId5" Type="http://schemas.openxmlformats.org/officeDocument/2006/relationships/tags" Target="../tags/tag1.xml"/><Relationship Id="rId4" Type="http://schemas.openxmlformats.org/officeDocument/2006/relationships/vmlDrawing" Target="../drawings/vmlDrawing1.v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7" Type="http://schemas.openxmlformats.org/officeDocument/2006/relationships/image" Target="../media/image2.emf"/><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oleObject" Target="../embeddings/oleObject4.bin"/><Relationship Id="rId5" Type="http://schemas.openxmlformats.org/officeDocument/2006/relationships/tags" Target="../tags/tag4.xml"/><Relationship Id="rId4" Type="http://schemas.openxmlformats.org/officeDocument/2006/relationships/vmlDrawing" Target="../drawings/vmlDrawing4.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78728" y="-145916"/>
            <a:ext cx="11501120" cy="430887"/>
          </a:xfrm>
          <a:prstGeom prst="rect">
            <a:avLst/>
          </a:prstGeom>
        </p:spPr>
        <p:txBody>
          <a:bodyPr wrap="square" lIns="0" tIns="0" rIns="0" bIns="0">
            <a:spAutoFit/>
          </a:bodyPr>
          <a:lstStyle>
            <a:lvl1pPr>
              <a:defRPr sz="2800" b="1" i="0">
                <a:solidFill>
                  <a:srgbClr val="0070C0"/>
                </a:solidFill>
                <a:latin typeface="Calibri"/>
                <a:cs typeface="Calibri"/>
              </a:defRPr>
            </a:lvl1pPr>
          </a:lstStyle>
          <a:p>
            <a:endParaRPr/>
          </a:p>
        </p:txBody>
      </p:sp>
      <p:sp>
        <p:nvSpPr>
          <p:cNvPr id="3" name="Holder 3"/>
          <p:cNvSpPr>
            <a:spLocks noGrp="1"/>
          </p:cNvSpPr>
          <p:nvPr>
            <p:ph type="body" idx="1"/>
          </p:nvPr>
        </p:nvSpPr>
        <p:spPr>
          <a:xfrm>
            <a:off x="4358386" y="2001500"/>
            <a:ext cx="5913628" cy="492443"/>
          </a:xfrm>
          <a:prstGeom prst="rect">
            <a:avLst/>
          </a:prstGeom>
        </p:spPr>
        <p:txBody>
          <a:bodyPr wrap="square" lIns="0" tIns="0" rIns="0" bIns="0">
            <a:spAutoFit/>
          </a:bodyPr>
          <a:lstStyle>
            <a:lvl1pPr>
              <a:defRPr sz="3200" b="0" i="0">
                <a:solidFill>
                  <a:srgbClr val="004BB7"/>
                </a:solidFill>
                <a:latin typeface="Calibri"/>
                <a:cs typeface="Calibri"/>
              </a:defRPr>
            </a:lvl1pPr>
          </a:lstStyle>
          <a:p>
            <a:endParaRPr/>
          </a:p>
        </p:txBody>
      </p:sp>
      <p:sp>
        <p:nvSpPr>
          <p:cNvPr id="4" name="Holder 4"/>
          <p:cNvSpPr>
            <a:spLocks noGrp="1"/>
          </p:cNvSpPr>
          <p:nvPr>
            <p:ph type="ftr" sz="quarter" idx="5"/>
          </p:nvPr>
        </p:nvSpPr>
        <p:spPr>
          <a:xfrm>
            <a:off x="4974336" y="6803136"/>
            <a:ext cx="4681728"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731521" y="6803136"/>
            <a:ext cx="3364992"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2/25/20</a:t>
            </a:fld>
            <a:endParaRPr lang="en-US"/>
          </a:p>
        </p:txBody>
      </p:sp>
      <p:sp>
        <p:nvSpPr>
          <p:cNvPr id="6" name="Holder 6"/>
          <p:cNvSpPr>
            <a:spLocks noGrp="1"/>
          </p:cNvSpPr>
          <p:nvPr>
            <p:ph type="sldNum" sz="quarter" idx="7"/>
          </p:nvPr>
        </p:nvSpPr>
        <p:spPr>
          <a:xfrm>
            <a:off x="10533888" y="6803136"/>
            <a:ext cx="3364992"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91" r:id="rId6"/>
    <p:sldLayoutId id="2147483704" r:id="rId7"/>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txStyles>
    <p:titleStyle>
      <a:lvl1pPr>
        <a:defRPr>
          <a:latin typeface="+mj-lt"/>
          <a:ea typeface="+mj-ea"/>
          <a:cs typeface="+mj-cs"/>
        </a:defRPr>
      </a:lvl1pPr>
    </p:titleStyle>
    <p:bodyStyle>
      <a:lvl1pPr marL="0">
        <a:defRPr>
          <a:latin typeface="+mn-lt"/>
          <a:ea typeface="+mn-ea"/>
          <a:cs typeface="+mn-cs"/>
        </a:defRPr>
      </a:lvl1pPr>
      <a:lvl2pPr marL="457118">
        <a:defRPr>
          <a:latin typeface="+mn-lt"/>
          <a:ea typeface="+mn-ea"/>
          <a:cs typeface="+mn-cs"/>
        </a:defRPr>
      </a:lvl2pPr>
      <a:lvl3pPr marL="914234">
        <a:defRPr>
          <a:latin typeface="+mn-lt"/>
          <a:ea typeface="+mn-ea"/>
          <a:cs typeface="+mn-cs"/>
        </a:defRPr>
      </a:lvl3pPr>
      <a:lvl4pPr marL="1371352">
        <a:defRPr>
          <a:latin typeface="+mn-lt"/>
          <a:ea typeface="+mn-ea"/>
          <a:cs typeface="+mn-cs"/>
        </a:defRPr>
      </a:lvl4pPr>
      <a:lvl5pPr marL="1828469">
        <a:defRPr>
          <a:latin typeface="+mn-lt"/>
          <a:ea typeface="+mn-ea"/>
          <a:cs typeface="+mn-cs"/>
        </a:defRPr>
      </a:lvl5pPr>
      <a:lvl6pPr marL="2285586">
        <a:defRPr>
          <a:latin typeface="+mn-lt"/>
          <a:ea typeface="+mn-ea"/>
          <a:cs typeface="+mn-cs"/>
        </a:defRPr>
      </a:lvl6pPr>
      <a:lvl7pPr marL="2742703">
        <a:defRPr>
          <a:latin typeface="+mn-lt"/>
          <a:ea typeface="+mn-ea"/>
          <a:cs typeface="+mn-cs"/>
        </a:defRPr>
      </a:lvl7pPr>
      <a:lvl8pPr marL="3199822">
        <a:defRPr>
          <a:latin typeface="+mn-lt"/>
          <a:ea typeface="+mn-ea"/>
          <a:cs typeface="+mn-cs"/>
        </a:defRPr>
      </a:lvl8pPr>
      <a:lvl9pPr marL="3656938">
        <a:defRPr>
          <a:latin typeface="+mn-lt"/>
          <a:ea typeface="+mn-ea"/>
          <a:cs typeface="+mn-cs"/>
        </a:defRPr>
      </a:lvl9pPr>
    </p:bodyStyle>
    <p:otherStyle>
      <a:lvl1pPr marL="0">
        <a:defRPr>
          <a:latin typeface="+mn-lt"/>
          <a:ea typeface="+mn-ea"/>
          <a:cs typeface="+mn-cs"/>
        </a:defRPr>
      </a:lvl1pPr>
      <a:lvl2pPr marL="457118">
        <a:defRPr>
          <a:latin typeface="+mn-lt"/>
          <a:ea typeface="+mn-ea"/>
          <a:cs typeface="+mn-cs"/>
        </a:defRPr>
      </a:lvl2pPr>
      <a:lvl3pPr marL="914234">
        <a:defRPr>
          <a:latin typeface="+mn-lt"/>
          <a:ea typeface="+mn-ea"/>
          <a:cs typeface="+mn-cs"/>
        </a:defRPr>
      </a:lvl3pPr>
      <a:lvl4pPr marL="1371352">
        <a:defRPr>
          <a:latin typeface="+mn-lt"/>
          <a:ea typeface="+mn-ea"/>
          <a:cs typeface="+mn-cs"/>
        </a:defRPr>
      </a:lvl4pPr>
      <a:lvl5pPr marL="1828469">
        <a:defRPr>
          <a:latin typeface="+mn-lt"/>
          <a:ea typeface="+mn-ea"/>
          <a:cs typeface="+mn-cs"/>
        </a:defRPr>
      </a:lvl5pPr>
      <a:lvl6pPr marL="2285586">
        <a:defRPr>
          <a:latin typeface="+mn-lt"/>
          <a:ea typeface="+mn-ea"/>
          <a:cs typeface="+mn-cs"/>
        </a:defRPr>
      </a:lvl6pPr>
      <a:lvl7pPr marL="2742703">
        <a:defRPr>
          <a:latin typeface="+mn-lt"/>
          <a:ea typeface="+mn-ea"/>
          <a:cs typeface="+mn-cs"/>
        </a:defRPr>
      </a:lvl7pPr>
      <a:lvl8pPr marL="3199822">
        <a:defRPr>
          <a:latin typeface="+mn-lt"/>
          <a:ea typeface="+mn-ea"/>
          <a:cs typeface="+mn-cs"/>
        </a:defRPr>
      </a:lvl8pPr>
      <a:lvl9pPr marL="3656938">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5"/>
            </p:custDataLst>
            <p:extLst>
              <p:ext uri="{D42A27DB-BD31-4B8C-83A1-F6EECF244321}">
                <p14:modId xmlns:p14="http://schemas.microsoft.com/office/powerpoint/2010/main" val="3208252007"/>
              </p:ext>
            </p:extLst>
          </p:nvPr>
        </p:nvGraphicFramePr>
        <p:xfrm>
          <a:off x="2550" y="2261"/>
          <a:ext cx="2539" cy="2257"/>
        </p:xfrm>
        <a:graphic>
          <a:graphicData uri="http://schemas.openxmlformats.org/presentationml/2006/ole">
            <mc:AlternateContent xmlns:mc="http://schemas.openxmlformats.org/markup-compatibility/2006">
              <mc:Choice xmlns:v="urn:schemas-microsoft-com:vml" Requires="v">
                <p:oleObj spid="_x0000_s1017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2550" y="2261"/>
                        <a:ext cx="2539" cy="2257"/>
                      </a:xfrm>
                      <a:prstGeom prst="rect">
                        <a:avLst/>
                      </a:prstGeom>
                    </p:spPr>
                  </p:pic>
                </p:oleObj>
              </mc:Fallback>
            </mc:AlternateContent>
          </a:graphicData>
        </a:graphic>
      </p:graphicFrame>
      <p:sp>
        <p:nvSpPr>
          <p:cNvPr id="2" name="Title Placeholder 1"/>
          <p:cNvSpPr>
            <a:spLocks noGrp="1"/>
          </p:cNvSpPr>
          <p:nvPr>
            <p:ph type="title"/>
          </p:nvPr>
        </p:nvSpPr>
        <p:spPr>
          <a:xfrm>
            <a:off x="745496" y="246549"/>
            <a:ext cx="13153384" cy="697203"/>
          </a:xfrm>
          <a:prstGeom prst="rect">
            <a:avLst/>
          </a:prstGeom>
        </p:spPr>
        <p:txBody>
          <a:bodyPr vert="horz" lIns="0" tIns="70219" rIns="140437" bIns="70219" rtlCol="0" anchor="b" anchorCtr="0">
            <a:noAutofit/>
          </a:bodyPr>
          <a:lstStyle/>
          <a:p>
            <a:pPr lvl="0"/>
            <a:r>
              <a:rPr lang="en-US" dirty="0"/>
              <a:t>Click to edit Master title style</a:t>
            </a:r>
          </a:p>
        </p:txBody>
      </p:sp>
      <p:sp>
        <p:nvSpPr>
          <p:cNvPr id="3" name="Text Placeholder 2"/>
          <p:cNvSpPr>
            <a:spLocks noGrp="1"/>
          </p:cNvSpPr>
          <p:nvPr>
            <p:ph type="body" idx="1"/>
          </p:nvPr>
        </p:nvSpPr>
        <p:spPr>
          <a:xfrm>
            <a:off x="745498" y="1110829"/>
            <a:ext cx="13153384" cy="4541273"/>
          </a:xfrm>
          <a:prstGeom prst="rect">
            <a:avLst/>
          </a:prstGeom>
        </p:spPr>
        <p:txBody>
          <a:bodyPr vert="horz" lIns="0" tIns="70219" rIns="140437" bIns="70219"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Placeholder 5"/>
          <p:cNvSpPr>
            <a:spLocks noGrp="1"/>
          </p:cNvSpPr>
          <p:nvPr>
            <p:ph type="sldNum" sz="quarter" idx="4"/>
          </p:nvPr>
        </p:nvSpPr>
        <p:spPr>
          <a:xfrm>
            <a:off x="13640838" y="6812214"/>
            <a:ext cx="699197" cy="389467"/>
          </a:xfrm>
          <a:prstGeom prst="rect">
            <a:avLst/>
          </a:prstGeom>
        </p:spPr>
        <p:txBody>
          <a:bodyPr vert="horz" lIns="140437" tIns="70219" rIns="140437" bIns="70219" rtlCol="0" anchor="ctr"/>
          <a:lstStyle>
            <a:lvl1pPr algn="r">
              <a:defRPr sz="1400">
                <a:solidFill>
                  <a:srgbClr val="898989"/>
                </a:solidFill>
              </a:defRPr>
            </a:lvl1pPr>
          </a:lstStyle>
          <a:p>
            <a:pPr defTabSz="1404314"/>
            <a:fld id="{3F4A6BC0-E7D6-FC4A-8ED5-12F638B14BE3}" type="slidenum">
              <a:rPr lang="en-US" smtClean="0"/>
              <a:pPr defTabSz="1404314"/>
              <a:t>‹#›</a:t>
            </a:fld>
            <a:endParaRPr lang="en-US" dirty="0"/>
          </a:p>
        </p:txBody>
      </p:sp>
    </p:spTree>
    <p:extLst>
      <p:ext uri="{BB962C8B-B14F-4D97-AF65-F5344CB8AC3E}">
        <p14:creationId xmlns:p14="http://schemas.microsoft.com/office/powerpoint/2010/main" val="648878645"/>
      </p:ext>
    </p:extLst>
  </p:cSld>
  <p:clrMap bg1="lt1" tx1="dk1" bg2="lt2" tx2="dk2" accent1="accent1" accent2="accent2" accent3="accent3" accent4="accent4" accent5="accent5" accent6="accent6" hlink="hlink" folHlink="folHlink"/>
  <p:sldLayoutIdLst>
    <p:sldLayoutId id="2147483667" r:id="rId1"/>
    <p:sldLayoutId id="2147483668" r:id="rId2"/>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hf hdr="0" dt="0"/>
  <p:txStyles>
    <p:titleStyle>
      <a:lvl1pPr algn="l" defTabSz="702187" rtl="0" eaLnBrk="1" latinLnBrk="0" hangingPunct="1">
        <a:lnSpc>
          <a:spcPct val="85000"/>
        </a:lnSpc>
        <a:spcBef>
          <a:spcPct val="0"/>
        </a:spcBef>
        <a:buNone/>
        <a:defRPr lang="en-US" sz="3700" b="0" i="0" kern="1200" dirty="0">
          <a:solidFill>
            <a:srgbClr val="09559F"/>
          </a:solidFill>
          <a:latin typeface="Calibri"/>
          <a:ea typeface="+mj-ea"/>
          <a:cs typeface="Calibri"/>
        </a:defRPr>
      </a:lvl1pPr>
    </p:titleStyle>
    <p:bodyStyle>
      <a:lvl1pPr marL="260883" indent="-260883" algn="l" defTabSz="702187" rtl="0" eaLnBrk="1" latinLnBrk="0" hangingPunct="1">
        <a:spcBef>
          <a:spcPts val="922"/>
        </a:spcBef>
        <a:buClr>
          <a:schemeClr val="tx2"/>
        </a:buClr>
        <a:buFont typeface="Arial"/>
        <a:buChar char="•"/>
        <a:defRPr sz="2800" b="0" i="0" kern="1200">
          <a:solidFill>
            <a:schemeClr val="tx1">
              <a:lumMod val="85000"/>
              <a:lumOff val="15000"/>
            </a:schemeClr>
          </a:solidFill>
          <a:latin typeface="Calibri"/>
          <a:ea typeface="+mn-ea"/>
          <a:cs typeface="Calibri"/>
        </a:defRPr>
      </a:lvl1pPr>
      <a:lvl2pPr marL="524203" indent="-263320" algn="l" defTabSz="702187" rtl="0" eaLnBrk="1" latinLnBrk="0" hangingPunct="1">
        <a:spcBef>
          <a:spcPts val="922"/>
        </a:spcBef>
        <a:buClr>
          <a:schemeClr val="tx2"/>
        </a:buClr>
        <a:buFont typeface="Arial"/>
        <a:buChar char="–"/>
        <a:tabLst>
          <a:tab pos="524203" algn="l"/>
        </a:tabLst>
        <a:defRPr sz="2400" b="0" i="0" kern="1200">
          <a:solidFill>
            <a:schemeClr val="tx1">
              <a:lumMod val="85000"/>
              <a:lumOff val="15000"/>
            </a:schemeClr>
          </a:solidFill>
          <a:latin typeface="Calibri"/>
          <a:ea typeface="+mn-ea"/>
          <a:cs typeface="Calibri"/>
        </a:defRPr>
      </a:lvl2pPr>
      <a:lvl3pPr marL="785082" indent="-260883" algn="l" defTabSz="702187" rtl="0" eaLnBrk="1" latinLnBrk="0" hangingPunct="1">
        <a:spcBef>
          <a:spcPts val="922"/>
        </a:spcBef>
        <a:buClr>
          <a:schemeClr val="tx2"/>
        </a:buClr>
        <a:buFont typeface="Arial"/>
        <a:buChar char="•"/>
        <a:defRPr sz="2200" b="0" i="0" kern="1200">
          <a:solidFill>
            <a:schemeClr val="tx1">
              <a:lumMod val="85000"/>
              <a:lumOff val="15000"/>
            </a:schemeClr>
          </a:solidFill>
          <a:latin typeface="Calibri"/>
          <a:ea typeface="+mn-ea"/>
          <a:cs typeface="Calibri"/>
        </a:defRPr>
      </a:lvl3pPr>
      <a:lvl4pPr marL="1141053" indent="-355969" algn="l" defTabSz="702187" rtl="0" eaLnBrk="1" latinLnBrk="0" hangingPunct="1">
        <a:spcBef>
          <a:spcPts val="922"/>
        </a:spcBef>
        <a:buClr>
          <a:schemeClr val="tx2"/>
        </a:buClr>
        <a:buFont typeface="Arial"/>
        <a:buChar char="–"/>
        <a:defRPr sz="1500" b="0" i="0" kern="1200">
          <a:solidFill>
            <a:schemeClr val="tx1">
              <a:lumMod val="85000"/>
              <a:lumOff val="15000"/>
            </a:schemeClr>
          </a:solidFill>
          <a:latin typeface="Calibri"/>
          <a:ea typeface="+mn-ea"/>
          <a:cs typeface="Calibri"/>
        </a:defRPr>
      </a:lvl4pPr>
      <a:lvl5pPr marL="3069626" indent="-260883" algn="l" defTabSz="702187" rtl="0" eaLnBrk="1" latinLnBrk="0" hangingPunct="1">
        <a:spcBef>
          <a:spcPct val="20000"/>
        </a:spcBef>
        <a:buFont typeface="Arial"/>
        <a:buChar char="»"/>
        <a:defRPr sz="2200" kern="1200">
          <a:solidFill>
            <a:schemeClr val="tx1"/>
          </a:solidFill>
          <a:latin typeface="+mn-lt"/>
          <a:ea typeface="+mn-ea"/>
          <a:cs typeface="+mn-cs"/>
        </a:defRPr>
      </a:lvl5pPr>
      <a:lvl6pPr marL="3862025" indent="-351093" algn="l" defTabSz="702187" rtl="0" eaLnBrk="1" latinLnBrk="0" hangingPunct="1">
        <a:spcBef>
          <a:spcPct val="20000"/>
        </a:spcBef>
        <a:buFont typeface="Arial"/>
        <a:buChar char="•"/>
        <a:defRPr sz="3100" kern="1200">
          <a:solidFill>
            <a:schemeClr val="tx1"/>
          </a:solidFill>
          <a:latin typeface="+mn-lt"/>
          <a:ea typeface="+mn-ea"/>
          <a:cs typeface="+mn-cs"/>
        </a:defRPr>
      </a:lvl6pPr>
      <a:lvl7pPr marL="4564210" indent="-351093" algn="l" defTabSz="702187" rtl="0" eaLnBrk="1" latinLnBrk="0" hangingPunct="1">
        <a:spcBef>
          <a:spcPct val="20000"/>
        </a:spcBef>
        <a:buFont typeface="Arial"/>
        <a:buChar char="•"/>
        <a:defRPr sz="3100" kern="1200">
          <a:solidFill>
            <a:schemeClr val="tx1"/>
          </a:solidFill>
          <a:latin typeface="+mn-lt"/>
          <a:ea typeface="+mn-ea"/>
          <a:cs typeface="+mn-cs"/>
        </a:defRPr>
      </a:lvl7pPr>
      <a:lvl8pPr marL="5266397" indent="-351093" algn="l" defTabSz="702187" rtl="0" eaLnBrk="1" latinLnBrk="0" hangingPunct="1">
        <a:spcBef>
          <a:spcPct val="20000"/>
        </a:spcBef>
        <a:buFont typeface="Arial"/>
        <a:buChar char="•"/>
        <a:defRPr sz="3100" kern="1200">
          <a:solidFill>
            <a:schemeClr val="tx1"/>
          </a:solidFill>
          <a:latin typeface="+mn-lt"/>
          <a:ea typeface="+mn-ea"/>
          <a:cs typeface="+mn-cs"/>
        </a:defRPr>
      </a:lvl8pPr>
      <a:lvl9pPr marL="5968582" indent="-351093" algn="l" defTabSz="702187" rtl="0" eaLnBrk="1" latinLnBrk="0" hangingPunct="1">
        <a:spcBef>
          <a:spcPct val="20000"/>
        </a:spcBef>
        <a:buFont typeface="Arial"/>
        <a:buChar char="•"/>
        <a:defRPr sz="3100" kern="1200">
          <a:solidFill>
            <a:schemeClr val="tx1"/>
          </a:solidFill>
          <a:latin typeface="+mn-lt"/>
          <a:ea typeface="+mn-ea"/>
          <a:cs typeface="+mn-cs"/>
        </a:defRPr>
      </a:lvl9pPr>
    </p:bodyStyle>
    <p:otherStyle>
      <a:defPPr>
        <a:defRPr lang="en-US"/>
      </a:defPPr>
      <a:lvl1pPr marL="0" algn="l" defTabSz="702187" rtl="0" eaLnBrk="1" latinLnBrk="0" hangingPunct="1">
        <a:defRPr sz="2800" kern="1200">
          <a:solidFill>
            <a:schemeClr val="tx1"/>
          </a:solidFill>
          <a:latin typeface="+mn-lt"/>
          <a:ea typeface="+mn-ea"/>
          <a:cs typeface="+mn-cs"/>
        </a:defRPr>
      </a:lvl1pPr>
      <a:lvl2pPr marL="702187" algn="l" defTabSz="702187" rtl="0" eaLnBrk="1" latinLnBrk="0" hangingPunct="1">
        <a:defRPr sz="2800" kern="1200">
          <a:solidFill>
            <a:schemeClr val="tx1"/>
          </a:solidFill>
          <a:latin typeface="+mn-lt"/>
          <a:ea typeface="+mn-ea"/>
          <a:cs typeface="+mn-cs"/>
        </a:defRPr>
      </a:lvl2pPr>
      <a:lvl3pPr marL="1404372" algn="l" defTabSz="702187" rtl="0" eaLnBrk="1" latinLnBrk="0" hangingPunct="1">
        <a:defRPr sz="2800" kern="1200">
          <a:solidFill>
            <a:schemeClr val="tx1"/>
          </a:solidFill>
          <a:latin typeface="+mn-lt"/>
          <a:ea typeface="+mn-ea"/>
          <a:cs typeface="+mn-cs"/>
        </a:defRPr>
      </a:lvl3pPr>
      <a:lvl4pPr marL="2106559" algn="l" defTabSz="702187" rtl="0" eaLnBrk="1" latinLnBrk="0" hangingPunct="1">
        <a:defRPr sz="2800" kern="1200">
          <a:solidFill>
            <a:schemeClr val="tx1"/>
          </a:solidFill>
          <a:latin typeface="+mn-lt"/>
          <a:ea typeface="+mn-ea"/>
          <a:cs typeface="+mn-cs"/>
        </a:defRPr>
      </a:lvl4pPr>
      <a:lvl5pPr marL="2808745" algn="l" defTabSz="702187" rtl="0" eaLnBrk="1" latinLnBrk="0" hangingPunct="1">
        <a:defRPr sz="2800" kern="1200">
          <a:solidFill>
            <a:schemeClr val="tx1"/>
          </a:solidFill>
          <a:latin typeface="+mn-lt"/>
          <a:ea typeface="+mn-ea"/>
          <a:cs typeface="+mn-cs"/>
        </a:defRPr>
      </a:lvl5pPr>
      <a:lvl6pPr marL="3510931" algn="l" defTabSz="702187" rtl="0" eaLnBrk="1" latinLnBrk="0" hangingPunct="1">
        <a:defRPr sz="2800" kern="1200">
          <a:solidFill>
            <a:schemeClr val="tx1"/>
          </a:solidFill>
          <a:latin typeface="+mn-lt"/>
          <a:ea typeface="+mn-ea"/>
          <a:cs typeface="+mn-cs"/>
        </a:defRPr>
      </a:lvl6pPr>
      <a:lvl7pPr marL="4213117" algn="l" defTabSz="702187" rtl="0" eaLnBrk="1" latinLnBrk="0" hangingPunct="1">
        <a:defRPr sz="2800" kern="1200">
          <a:solidFill>
            <a:schemeClr val="tx1"/>
          </a:solidFill>
          <a:latin typeface="+mn-lt"/>
          <a:ea typeface="+mn-ea"/>
          <a:cs typeface="+mn-cs"/>
        </a:defRPr>
      </a:lvl7pPr>
      <a:lvl8pPr marL="4915303" algn="l" defTabSz="702187" rtl="0" eaLnBrk="1" latinLnBrk="0" hangingPunct="1">
        <a:defRPr sz="2800" kern="1200">
          <a:solidFill>
            <a:schemeClr val="tx1"/>
          </a:solidFill>
          <a:latin typeface="+mn-lt"/>
          <a:ea typeface="+mn-ea"/>
          <a:cs typeface="+mn-cs"/>
        </a:defRPr>
      </a:lvl8pPr>
      <a:lvl9pPr marL="5617490" algn="l" defTabSz="702187" rtl="0" eaLnBrk="1" latinLnBrk="0" hangingPunct="1">
        <a:defRPr sz="2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492" userDrawn="1">
          <p15:clr>
            <a:srgbClr val="F26B43"/>
          </p15:clr>
        </p15:guide>
        <p15:guide id="4" pos="288" userDrawn="1">
          <p15:clr>
            <a:srgbClr val="F26B43"/>
          </p15:clr>
        </p15:guide>
        <p15:guide id="6" orient="horz" pos="2964" userDrawn="1">
          <p15:clr>
            <a:srgbClr val="F26B43"/>
          </p15:clr>
        </p15:guide>
        <p15:guide id="8" pos="5472" userDrawn="1">
          <p15:clr>
            <a:srgbClr val="F26B43"/>
          </p15:clr>
        </p15:guide>
        <p15:guide id="11" orient="horz" pos="444" userDrawn="1">
          <p15:clr>
            <a:srgbClr val="F26B43"/>
          </p15:clr>
        </p15:guide>
        <p15:guide id="12" orient="horz" pos="301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5"/>
            </p:custDataLst>
            <p:extLst>
              <p:ext uri="{D42A27DB-BD31-4B8C-83A1-F6EECF244321}">
                <p14:modId xmlns:p14="http://schemas.microsoft.com/office/powerpoint/2010/main" val="2470247899"/>
              </p:ext>
            </p:extLst>
          </p:nvPr>
        </p:nvGraphicFramePr>
        <p:xfrm>
          <a:off x="2550" y="2261"/>
          <a:ext cx="2539" cy="2257"/>
        </p:xfrm>
        <a:graphic>
          <a:graphicData uri="http://schemas.openxmlformats.org/presentationml/2006/ole">
            <mc:AlternateContent xmlns:mc="http://schemas.openxmlformats.org/markup-compatibility/2006">
              <mc:Choice xmlns:v="urn:schemas-microsoft-com:vml" Requires="v">
                <p:oleObj spid="_x0000_s1323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2550" y="2261"/>
                        <a:ext cx="2539" cy="2257"/>
                      </a:xfrm>
                      <a:prstGeom prst="rect">
                        <a:avLst/>
                      </a:prstGeom>
                    </p:spPr>
                  </p:pic>
                </p:oleObj>
              </mc:Fallback>
            </mc:AlternateContent>
          </a:graphicData>
        </a:graphic>
      </p:graphicFrame>
      <p:sp>
        <p:nvSpPr>
          <p:cNvPr id="2" name="Title Placeholder 1"/>
          <p:cNvSpPr>
            <a:spLocks noGrp="1"/>
          </p:cNvSpPr>
          <p:nvPr>
            <p:ph type="title"/>
          </p:nvPr>
        </p:nvSpPr>
        <p:spPr>
          <a:xfrm>
            <a:off x="745496" y="246549"/>
            <a:ext cx="13153384" cy="697203"/>
          </a:xfrm>
          <a:prstGeom prst="rect">
            <a:avLst/>
          </a:prstGeom>
        </p:spPr>
        <p:txBody>
          <a:bodyPr vert="horz" lIns="0" tIns="70219" rIns="140437" bIns="70219" rtlCol="0" anchor="b" anchorCtr="0">
            <a:noAutofit/>
          </a:bodyPr>
          <a:lstStyle/>
          <a:p>
            <a:pPr lvl="0"/>
            <a:r>
              <a:rPr lang="en-US" dirty="0"/>
              <a:t>Click to edit Master title style</a:t>
            </a:r>
          </a:p>
        </p:txBody>
      </p:sp>
      <p:sp>
        <p:nvSpPr>
          <p:cNvPr id="3" name="Text Placeholder 2"/>
          <p:cNvSpPr>
            <a:spLocks noGrp="1"/>
          </p:cNvSpPr>
          <p:nvPr>
            <p:ph type="body" idx="1"/>
          </p:nvPr>
        </p:nvSpPr>
        <p:spPr>
          <a:xfrm>
            <a:off x="745498" y="1110829"/>
            <a:ext cx="13153384" cy="4541273"/>
          </a:xfrm>
          <a:prstGeom prst="rect">
            <a:avLst/>
          </a:prstGeom>
        </p:spPr>
        <p:txBody>
          <a:bodyPr vert="horz" lIns="0" tIns="70219" rIns="140437" bIns="70219"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Placeholder 5"/>
          <p:cNvSpPr>
            <a:spLocks noGrp="1"/>
          </p:cNvSpPr>
          <p:nvPr>
            <p:ph type="sldNum" sz="quarter" idx="4"/>
          </p:nvPr>
        </p:nvSpPr>
        <p:spPr>
          <a:xfrm>
            <a:off x="13640838" y="6812214"/>
            <a:ext cx="699197" cy="389467"/>
          </a:xfrm>
          <a:prstGeom prst="rect">
            <a:avLst/>
          </a:prstGeom>
        </p:spPr>
        <p:txBody>
          <a:bodyPr vert="horz" lIns="140437" tIns="70219" rIns="140437" bIns="70219" rtlCol="0" anchor="ctr"/>
          <a:lstStyle>
            <a:lvl1pPr algn="r">
              <a:defRPr sz="1400">
                <a:solidFill>
                  <a:srgbClr val="898989"/>
                </a:solidFill>
              </a:defRPr>
            </a:lvl1pPr>
          </a:lstStyle>
          <a:p>
            <a:pPr defTabSz="1404314"/>
            <a:fld id="{3F4A6BC0-E7D6-FC4A-8ED5-12F638B14BE3}" type="slidenum">
              <a:rPr lang="en-US" smtClean="0"/>
              <a:pPr defTabSz="1404314"/>
              <a:t>‹#›</a:t>
            </a:fld>
            <a:endParaRPr lang="en-US" dirty="0"/>
          </a:p>
        </p:txBody>
      </p:sp>
    </p:spTree>
    <p:extLst>
      <p:ext uri="{BB962C8B-B14F-4D97-AF65-F5344CB8AC3E}">
        <p14:creationId xmlns:p14="http://schemas.microsoft.com/office/powerpoint/2010/main" val="3968687325"/>
      </p:ext>
    </p:extLst>
  </p:cSld>
  <p:clrMap bg1="lt1" tx1="dk1" bg2="lt2" tx2="dk2" accent1="accent1" accent2="accent2" accent3="accent3" accent4="accent4" accent5="accent5" accent6="accent6" hlink="hlink" folHlink="folHlink"/>
  <p:sldLayoutIdLst>
    <p:sldLayoutId id="2147483672" r:id="rId1"/>
    <p:sldLayoutId id="2147483673" r:id="rId2"/>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hf hdr="0" dt="0"/>
  <p:txStyles>
    <p:titleStyle>
      <a:lvl1pPr algn="l" defTabSz="702187" rtl="0" eaLnBrk="1" latinLnBrk="0" hangingPunct="1">
        <a:lnSpc>
          <a:spcPct val="85000"/>
        </a:lnSpc>
        <a:spcBef>
          <a:spcPct val="0"/>
        </a:spcBef>
        <a:buNone/>
        <a:defRPr lang="en-US" sz="3700" b="0" i="0" kern="1200" dirty="0">
          <a:solidFill>
            <a:srgbClr val="09559F"/>
          </a:solidFill>
          <a:latin typeface="Calibri"/>
          <a:ea typeface="+mj-ea"/>
          <a:cs typeface="Calibri"/>
        </a:defRPr>
      </a:lvl1pPr>
    </p:titleStyle>
    <p:bodyStyle>
      <a:lvl1pPr marL="260883" indent="-260883" algn="l" defTabSz="702187" rtl="0" eaLnBrk="1" latinLnBrk="0" hangingPunct="1">
        <a:spcBef>
          <a:spcPts val="922"/>
        </a:spcBef>
        <a:buClr>
          <a:schemeClr val="tx2"/>
        </a:buClr>
        <a:buFont typeface="Arial"/>
        <a:buChar char="•"/>
        <a:defRPr sz="2800" b="0" i="0" kern="1200">
          <a:solidFill>
            <a:schemeClr val="tx1">
              <a:lumMod val="85000"/>
              <a:lumOff val="15000"/>
            </a:schemeClr>
          </a:solidFill>
          <a:latin typeface="Calibri"/>
          <a:ea typeface="+mn-ea"/>
          <a:cs typeface="Calibri"/>
        </a:defRPr>
      </a:lvl1pPr>
      <a:lvl2pPr marL="524203" indent="-263320" algn="l" defTabSz="702187" rtl="0" eaLnBrk="1" latinLnBrk="0" hangingPunct="1">
        <a:spcBef>
          <a:spcPts val="922"/>
        </a:spcBef>
        <a:buClr>
          <a:schemeClr val="tx2"/>
        </a:buClr>
        <a:buFont typeface="Arial"/>
        <a:buChar char="–"/>
        <a:tabLst>
          <a:tab pos="524203" algn="l"/>
        </a:tabLst>
        <a:defRPr sz="2400" b="0" i="0" kern="1200">
          <a:solidFill>
            <a:schemeClr val="tx1">
              <a:lumMod val="85000"/>
              <a:lumOff val="15000"/>
            </a:schemeClr>
          </a:solidFill>
          <a:latin typeface="Calibri"/>
          <a:ea typeface="+mn-ea"/>
          <a:cs typeface="Calibri"/>
        </a:defRPr>
      </a:lvl2pPr>
      <a:lvl3pPr marL="785082" indent="-260883" algn="l" defTabSz="702187" rtl="0" eaLnBrk="1" latinLnBrk="0" hangingPunct="1">
        <a:spcBef>
          <a:spcPts val="922"/>
        </a:spcBef>
        <a:buClr>
          <a:schemeClr val="tx2"/>
        </a:buClr>
        <a:buFont typeface="Arial"/>
        <a:buChar char="•"/>
        <a:defRPr sz="2200" b="0" i="0" kern="1200">
          <a:solidFill>
            <a:schemeClr val="tx1">
              <a:lumMod val="85000"/>
              <a:lumOff val="15000"/>
            </a:schemeClr>
          </a:solidFill>
          <a:latin typeface="Calibri"/>
          <a:ea typeface="+mn-ea"/>
          <a:cs typeface="Calibri"/>
        </a:defRPr>
      </a:lvl3pPr>
      <a:lvl4pPr marL="1141053" indent="-355969" algn="l" defTabSz="702187" rtl="0" eaLnBrk="1" latinLnBrk="0" hangingPunct="1">
        <a:spcBef>
          <a:spcPts val="922"/>
        </a:spcBef>
        <a:buClr>
          <a:schemeClr val="tx2"/>
        </a:buClr>
        <a:buFont typeface="Arial"/>
        <a:buChar char="–"/>
        <a:defRPr sz="1500" b="0" i="0" kern="1200">
          <a:solidFill>
            <a:schemeClr val="tx1">
              <a:lumMod val="85000"/>
              <a:lumOff val="15000"/>
            </a:schemeClr>
          </a:solidFill>
          <a:latin typeface="Calibri"/>
          <a:ea typeface="+mn-ea"/>
          <a:cs typeface="Calibri"/>
        </a:defRPr>
      </a:lvl4pPr>
      <a:lvl5pPr marL="3069626" indent="-260883" algn="l" defTabSz="702187" rtl="0" eaLnBrk="1" latinLnBrk="0" hangingPunct="1">
        <a:spcBef>
          <a:spcPct val="20000"/>
        </a:spcBef>
        <a:buFont typeface="Arial"/>
        <a:buChar char="»"/>
        <a:defRPr sz="2200" kern="1200">
          <a:solidFill>
            <a:schemeClr val="tx1"/>
          </a:solidFill>
          <a:latin typeface="+mn-lt"/>
          <a:ea typeface="+mn-ea"/>
          <a:cs typeface="+mn-cs"/>
        </a:defRPr>
      </a:lvl5pPr>
      <a:lvl6pPr marL="3862025" indent="-351093" algn="l" defTabSz="702187" rtl="0" eaLnBrk="1" latinLnBrk="0" hangingPunct="1">
        <a:spcBef>
          <a:spcPct val="20000"/>
        </a:spcBef>
        <a:buFont typeface="Arial"/>
        <a:buChar char="•"/>
        <a:defRPr sz="3100" kern="1200">
          <a:solidFill>
            <a:schemeClr val="tx1"/>
          </a:solidFill>
          <a:latin typeface="+mn-lt"/>
          <a:ea typeface="+mn-ea"/>
          <a:cs typeface="+mn-cs"/>
        </a:defRPr>
      </a:lvl6pPr>
      <a:lvl7pPr marL="4564210" indent="-351093" algn="l" defTabSz="702187" rtl="0" eaLnBrk="1" latinLnBrk="0" hangingPunct="1">
        <a:spcBef>
          <a:spcPct val="20000"/>
        </a:spcBef>
        <a:buFont typeface="Arial"/>
        <a:buChar char="•"/>
        <a:defRPr sz="3100" kern="1200">
          <a:solidFill>
            <a:schemeClr val="tx1"/>
          </a:solidFill>
          <a:latin typeface="+mn-lt"/>
          <a:ea typeface="+mn-ea"/>
          <a:cs typeface="+mn-cs"/>
        </a:defRPr>
      </a:lvl7pPr>
      <a:lvl8pPr marL="5266397" indent="-351093" algn="l" defTabSz="702187" rtl="0" eaLnBrk="1" latinLnBrk="0" hangingPunct="1">
        <a:spcBef>
          <a:spcPct val="20000"/>
        </a:spcBef>
        <a:buFont typeface="Arial"/>
        <a:buChar char="•"/>
        <a:defRPr sz="3100" kern="1200">
          <a:solidFill>
            <a:schemeClr val="tx1"/>
          </a:solidFill>
          <a:latin typeface="+mn-lt"/>
          <a:ea typeface="+mn-ea"/>
          <a:cs typeface="+mn-cs"/>
        </a:defRPr>
      </a:lvl8pPr>
      <a:lvl9pPr marL="5968582" indent="-351093" algn="l" defTabSz="702187" rtl="0" eaLnBrk="1" latinLnBrk="0" hangingPunct="1">
        <a:spcBef>
          <a:spcPct val="20000"/>
        </a:spcBef>
        <a:buFont typeface="Arial"/>
        <a:buChar char="•"/>
        <a:defRPr sz="3100" kern="1200">
          <a:solidFill>
            <a:schemeClr val="tx1"/>
          </a:solidFill>
          <a:latin typeface="+mn-lt"/>
          <a:ea typeface="+mn-ea"/>
          <a:cs typeface="+mn-cs"/>
        </a:defRPr>
      </a:lvl9pPr>
    </p:bodyStyle>
    <p:otherStyle>
      <a:defPPr>
        <a:defRPr lang="en-US"/>
      </a:defPPr>
      <a:lvl1pPr marL="0" algn="l" defTabSz="702187" rtl="0" eaLnBrk="1" latinLnBrk="0" hangingPunct="1">
        <a:defRPr sz="2800" kern="1200">
          <a:solidFill>
            <a:schemeClr val="tx1"/>
          </a:solidFill>
          <a:latin typeface="+mn-lt"/>
          <a:ea typeface="+mn-ea"/>
          <a:cs typeface="+mn-cs"/>
        </a:defRPr>
      </a:lvl1pPr>
      <a:lvl2pPr marL="702187" algn="l" defTabSz="702187" rtl="0" eaLnBrk="1" latinLnBrk="0" hangingPunct="1">
        <a:defRPr sz="2800" kern="1200">
          <a:solidFill>
            <a:schemeClr val="tx1"/>
          </a:solidFill>
          <a:latin typeface="+mn-lt"/>
          <a:ea typeface="+mn-ea"/>
          <a:cs typeface="+mn-cs"/>
        </a:defRPr>
      </a:lvl2pPr>
      <a:lvl3pPr marL="1404372" algn="l" defTabSz="702187" rtl="0" eaLnBrk="1" latinLnBrk="0" hangingPunct="1">
        <a:defRPr sz="2800" kern="1200">
          <a:solidFill>
            <a:schemeClr val="tx1"/>
          </a:solidFill>
          <a:latin typeface="+mn-lt"/>
          <a:ea typeface="+mn-ea"/>
          <a:cs typeface="+mn-cs"/>
        </a:defRPr>
      </a:lvl3pPr>
      <a:lvl4pPr marL="2106559" algn="l" defTabSz="702187" rtl="0" eaLnBrk="1" latinLnBrk="0" hangingPunct="1">
        <a:defRPr sz="2800" kern="1200">
          <a:solidFill>
            <a:schemeClr val="tx1"/>
          </a:solidFill>
          <a:latin typeface="+mn-lt"/>
          <a:ea typeface="+mn-ea"/>
          <a:cs typeface="+mn-cs"/>
        </a:defRPr>
      </a:lvl4pPr>
      <a:lvl5pPr marL="2808745" algn="l" defTabSz="702187" rtl="0" eaLnBrk="1" latinLnBrk="0" hangingPunct="1">
        <a:defRPr sz="2800" kern="1200">
          <a:solidFill>
            <a:schemeClr val="tx1"/>
          </a:solidFill>
          <a:latin typeface="+mn-lt"/>
          <a:ea typeface="+mn-ea"/>
          <a:cs typeface="+mn-cs"/>
        </a:defRPr>
      </a:lvl5pPr>
      <a:lvl6pPr marL="3510931" algn="l" defTabSz="702187" rtl="0" eaLnBrk="1" latinLnBrk="0" hangingPunct="1">
        <a:defRPr sz="2800" kern="1200">
          <a:solidFill>
            <a:schemeClr val="tx1"/>
          </a:solidFill>
          <a:latin typeface="+mn-lt"/>
          <a:ea typeface="+mn-ea"/>
          <a:cs typeface="+mn-cs"/>
        </a:defRPr>
      </a:lvl6pPr>
      <a:lvl7pPr marL="4213117" algn="l" defTabSz="702187" rtl="0" eaLnBrk="1" latinLnBrk="0" hangingPunct="1">
        <a:defRPr sz="2800" kern="1200">
          <a:solidFill>
            <a:schemeClr val="tx1"/>
          </a:solidFill>
          <a:latin typeface="+mn-lt"/>
          <a:ea typeface="+mn-ea"/>
          <a:cs typeface="+mn-cs"/>
        </a:defRPr>
      </a:lvl7pPr>
      <a:lvl8pPr marL="4915303" algn="l" defTabSz="702187" rtl="0" eaLnBrk="1" latinLnBrk="0" hangingPunct="1">
        <a:defRPr sz="2800" kern="1200">
          <a:solidFill>
            <a:schemeClr val="tx1"/>
          </a:solidFill>
          <a:latin typeface="+mn-lt"/>
          <a:ea typeface="+mn-ea"/>
          <a:cs typeface="+mn-cs"/>
        </a:defRPr>
      </a:lvl8pPr>
      <a:lvl9pPr marL="5617490" algn="l" defTabSz="702187" rtl="0" eaLnBrk="1" latinLnBrk="0" hangingPunct="1">
        <a:defRPr sz="2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492" userDrawn="1">
          <p15:clr>
            <a:srgbClr val="F26B43"/>
          </p15:clr>
        </p15:guide>
        <p15:guide id="4" pos="288" userDrawn="1">
          <p15:clr>
            <a:srgbClr val="F26B43"/>
          </p15:clr>
        </p15:guide>
        <p15:guide id="6" orient="horz" pos="2964" userDrawn="1">
          <p15:clr>
            <a:srgbClr val="F26B43"/>
          </p15:clr>
        </p15:guide>
        <p15:guide id="8" pos="5472" userDrawn="1">
          <p15:clr>
            <a:srgbClr val="F26B43"/>
          </p15:clr>
        </p15:guide>
        <p15:guide id="11" orient="horz" pos="444" userDrawn="1">
          <p15:clr>
            <a:srgbClr val="F26B43"/>
          </p15:clr>
        </p15:guide>
        <p15:guide id="12" orient="horz" pos="301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tiff"/></Relationships>
</file>

<file path=ppt/slides/_rels/slide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8.tiff"/></Relationships>
</file>

<file path=ppt/slides/_rels/slide8.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5617210" cy="7315200"/>
          </a:xfrm>
          <a:custGeom>
            <a:avLst/>
            <a:gdLst/>
            <a:ahLst/>
            <a:cxnLst/>
            <a:rect l="l" t="t" r="r" b="b"/>
            <a:pathLst>
              <a:path w="5617210" h="7315200">
                <a:moveTo>
                  <a:pt x="5617028" y="7315199"/>
                </a:moveTo>
                <a:lnTo>
                  <a:pt x="5617028" y="0"/>
                </a:lnTo>
                <a:lnTo>
                  <a:pt x="0" y="0"/>
                </a:lnTo>
                <a:lnTo>
                  <a:pt x="0" y="7315199"/>
                </a:lnTo>
                <a:lnTo>
                  <a:pt x="5617028" y="7315199"/>
                </a:lnTo>
                <a:close/>
              </a:path>
            </a:pathLst>
          </a:custGeom>
          <a:solidFill>
            <a:srgbClr val="000000"/>
          </a:solidFill>
        </p:spPr>
        <p:txBody>
          <a:bodyPr wrap="square" lIns="0" tIns="0" rIns="0" bIns="0" rtlCol="0"/>
          <a:lstStyle/>
          <a:p>
            <a:endParaRPr dirty="0"/>
          </a:p>
        </p:txBody>
      </p:sp>
      <p:sp>
        <p:nvSpPr>
          <p:cNvPr id="6" name="object 6"/>
          <p:cNvSpPr txBox="1"/>
          <p:nvPr/>
        </p:nvSpPr>
        <p:spPr>
          <a:xfrm>
            <a:off x="685799" y="3475630"/>
            <a:ext cx="5913121" cy="825865"/>
          </a:xfrm>
          <a:prstGeom prst="rect">
            <a:avLst/>
          </a:prstGeom>
        </p:spPr>
        <p:txBody>
          <a:bodyPr vert="horz" wrap="square" lIns="0" tIns="12698" rIns="0" bIns="0" rtlCol="0">
            <a:spAutoFit/>
          </a:bodyPr>
          <a:lstStyle/>
          <a:p>
            <a:pPr marL="12698">
              <a:spcBef>
                <a:spcPts val="100"/>
              </a:spcBef>
            </a:pPr>
            <a:r>
              <a:rPr lang="en-US" sz="2400" spc="-5" dirty="0">
                <a:solidFill>
                  <a:srgbClr val="FFFFFF"/>
                </a:solidFill>
                <a:latin typeface="Roboto" panose="02000000000000000000" pitchFamily="2" charset="0"/>
                <a:ea typeface="Roboto" panose="02000000000000000000" pitchFamily="2" charset="0"/>
                <a:cs typeface="Roboto" panose="02000000000000000000" pitchFamily="2" charset="0"/>
              </a:rPr>
              <a:t>Presenter: </a:t>
            </a:r>
          </a:p>
          <a:p>
            <a:pPr marL="12698">
              <a:spcBef>
                <a:spcPts val="100"/>
              </a:spcBef>
            </a:pPr>
            <a:endParaRPr lang="en-US" sz="2800" spc="-5" dirty="0">
              <a:solidFill>
                <a:srgbClr val="FFFFFF"/>
              </a:solidFill>
              <a:latin typeface="Roboto" panose="02000000000000000000" pitchFamily="2" charset="0"/>
              <a:ea typeface="Roboto" panose="02000000000000000000" pitchFamily="2" charset="0"/>
              <a:cs typeface="Roboto" panose="02000000000000000000" pitchFamily="2" charset="0"/>
            </a:endParaRPr>
          </a:p>
        </p:txBody>
      </p:sp>
      <p:sp>
        <p:nvSpPr>
          <p:cNvPr id="7" name="object 7"/>
          <p:cNvSpPr/>
          <p:nvPr/>
        </p:nvSpPr>
        <p:spPr>
          <a:xfrm>
            <a:off x="762000" y="2700709"/>
            <a:ext cx="546736" cy="0"/>
          </a:xfrm>
          <a:custGeom>
            <a:avLst/>
            <a:gdLst/>
            <a:ahLst/>
            <a:cxnLst/>
            <a:rect l="l" t="t" r="r" b="b"/>
            <a:pathLst>
              <a:path w="546735">
                <a:moveTo>
                  <a:pt x="0" y="0"/>
                </a:moveTo>
                <a:lnTo>
                  <a:pt x="546144" y="0"/>
                </a:lnTo>
              </a:path>
            </a:pathLst>
          </a:custGeom>
          <a:ln w="52251">
            <a:solidFill>
              <a:srgbClr val="F59E01"/>
            </a:solidFill>
          </a:ln>
        </p:spPr>
        <p:txBody>
          <a:bodyPr wrap="square" lIns="0" tIns="0" rIns="0" bIns="0" rtlCol="0"/>
          <a:lstStyle/>
          <a:p>
            <a:endParaRPr/>
          </a:p>
        </p:txBody>
      </p:sp>
      <p:sp>
        <p:nvSpPr>
          <p:cNvPr id="9" name="object 6"/>
          <p:cNvSpPr txBox="1"/>
          <p:nvPr/>
        </p:nvSpPr>
        <p:spPr>
          <a:xfrm>
            <a:off x="662353" y="3463594"/>
            <a:ext cx="5913121" cy="2051842"/>
          </a:xfrm>
          <a:prstGeom prst="rect">
            <a:avLst/>
          </a:prstGeom>
        </p:spPr>
        <p:txBody>
          <a:bodyPr vert="horz" wrap="square" lIns="0" tIns="12698" rIns="0" bIns="0" rtlCol="0">
            <a:spAutoFit/>
          </a:bodyPr>
          <a:lstStyle/>
          <a:p>
            <a:pPr marL="12698">
              <a:spcBef>
                <a:spcPts val="100"/>
              </a:spcBef>
            </a:pPr>
            <a:endParaRPr lang="en-US" sz="2800" spc="-5" dirty="0">
              <a:solidFill>
                <a:srgbClr val="FFFFFF"/>
              </a:solidFill>
              <a:latin typeface="Roboto" panose="02000000000000000000" pitchFamily="2" charset="0"/>
              <a:ea typeface="Roboto" panose="02000000000000000000" pitchFamily="2" charset="0"/>
              <a:cs typeface="Roboto" panose="02000000000000000000" pitchFamily="2" charset="0"/>
            </a:endParaRPr>
          </a:p>
          <a:p>
            <a:pPr marL="469898" indent="-457200">
              <a:spcBef>
                <a:spcPts val="100"/>
              </a:spcBef>
              <a:buFont typeface="Arial" panose="020B0604020202020204" pitchFamily="34" charset="0"/>
              <a:buChar char="•"/>
            </a:pPr>
            <a:r>
              <a:rPr lang="en-US" sz="2800" spc="-5" dirty="0">
                <a:solidFill>
                  <a:srgbClr val="FFFFFF"/>
                </a:solidFill>
                <a:latin typeface="Roboto" panose="02000000000000000000" pitchFamily="2" charset="0"/>
                <a:ea typeface="Roboto" panose="02000000000000000000" pitchFamily="2" charset="0"/>
                <a:cs typeface="Roboto" panose="02000000000000000000" pitchFamily="2" charset="0"/>
              </a:rPr>
              <a:t>Sabrina Purvis </a:t>
            </a:r>
          </a:p>
          <a:p>
            <a:pPr marL="469898" indent="-457200">
              <a:spcBef>
                <a:spcPts val="100"/>
              </a:spcBef>
              <a:buFont typeface="Arial" panose="020B0604020202020204" pitchFamily="34" charset="0"/>
              <a:buChar char="•"/>
            </a:pPr>
            <a:r>
              <a:rPr lang="en-US" sz="2800" spc="-5" dirty="0">
                <a:solidFill>
                  <a:srgbClr val="FFFFFF"/>
                </a:solidFill>
                <a:latin typeface="Roboto" panose="02000000000000000000" pitchFamily="2" charset="0"/>
                <a:ea typeface="Roboto" panose="02000000000000000000" pitchFamily="2" charset="0"/>
                <a:cs typeface="Roboto" panose="02000000000000000000" pitchFamily="2" charset="0"/>
              </a:rPr>
              <a:t>Senthil Kumar</a:t>
            </a:r>
          </a:p>
          <a:p>
            <a:pPr marL="469898" indent="-457200">
              <a:spcBef>
                <a:spcPts val="100"/>
              </a:spcBef>
              <a:buFont typeface="Arial" panose="020B0604020202020204" pitchFamily="34" charset="0"/>
              <a:buChar char="•"/>
            </a:pPr>
            <a:r>
              <a:rPr lang="en-US" sz="2800" spc="-5" dirty="0">
                <a:solidFill>
                  <a:srgbClr val="FFFFFF"/>
                </a:solidFill>
                <a:latin typeface="Roboto" panose="02000000000000000000" pitchFamily="2" charset="0"/>
                <a:ea typeface="Roboto" panose="02000000000000000000" pitchFamily="2" charset="0"/>
                <a:cs typeface="Roboto" panose="02000000000000000000" pitchFamily="2" charset="0"/>
              </a:rPr>
              <a:t>Akbar </a:t>
            </a:r>
            <a:r>
              <a:rPr lang="en-US" sz="2800" spc="-5" dirty="0" err="1">
                <a:solidFill>
                  <a:srgbClr val="FFFFFF"/>
                </a:solidFill>
                <a:latin typeface="Roboto" panose="02000000000000000000" pitchFamily="2" charset="0"/>
                <a:ea typeface="Roboto" panose="02000000000000000000" pitchFamily="2" charset="0"/>
                <a:cs typeface="Roboto" panose="02000000000000000000" pitchFamily="2" charset="0"/>
              </a:rPr>
              <a:t>Thobani</a:t>
            </a:r>
            <a:endParaRPr sz="2800" dirty="0">
              <a:latin typeface="Roboto" panose="02000000000000000000" pitchFamily="2" charset="0"/>
              <a:ea typeface="Roboto" panose="02000000000000000000" pitchFamily="2" charset="0"/>
              <a:cs typeface="Roboto" panose="02000000000000000000" pitchFamily="2" charset="0"/>
            </a:endParaRPr>
          </a:p>
          <a:p>
            <a:pPr marL="12698">
              <a:spcBef>
                <a:spcPts val="10"/>
              </a:spcBef>
            </a:pPr>
            <a:endParaRPr dirty="0">
              <a:latin typeface="Roboto" panose="02000000000000000000" pitchFamily="2" charset="0"/>
              <a:ea typeface="Roboto" panose="02000000000000000000" pitchFamily="2" charset="0"/>
              <a:cs typeface="Roboto" panose="02000000000000000000" pitchFamily="2" charset="0"/>
            </a:endParaRPr>
          </a:p>
        </p:txBody>
      </p:sp>
      <p:pic>
        <p:nvPicPr>
          <p:cNvPr id="5" name="Picture 4">
            <a:extLst>
              <a:ext uri="{FF2B5EF4-FFF2-40B4-BE49-F238E27FC236}">
                <a16:creationId xmlns:a16="http://schemas.microsoft.com/office/drawing/2014/main" id="{DA8B6FB1-D195-3E4D-A058-13B6897735C1}"/>
              </a:ext>
            </a:extLst>
          </p:cNvPr>
          <p:cNvPicPr>
            <a:picLocks noChangeAspect="1"/>
          </p:cNvPicPr>
          <p:nvPr/>
        </p:nvPicPr>
        <p:blipFill>
          <a:blip r:embed="rId3"/>
          <a:stretch>
            <a:fillRect/>
          </a:stretch>
        </p:blipFill>
        <p:spPr>
          <a:xfrm>
            <a:off x="5617210" y="2286000"/>
            <a:ext cx="8980714" cy="5029200"/>
          </a:xfrm>
          <a:prstGeom prst="rect">
            <a:avLst/>
          </a:prstGeom>
          <a:effectLst>
            <a:outerShdw blurRad="50800" dist="38100" dir="5400000" algn="t" rotWithShape="0">
              <a:prstClr val="black">
                <a:alpha val="40000"/>
              </a:prstClr>
            </a:outerShdw>
          </a:effectLst>
        </p:spPr>
      </p:pic>
      <p:sp>
        <p:nvSpPr>
          <p:cNvPr id="8" name="TextBox 7">
            <a:extLst>
              <a:ext uri="{FF2B5EF4-FFF2-40B4-BE49-F238E27FC236}">
                <a16:creationId xmlns:a16="http://schemas.microsoft.com/office/drawing/2014/main" id="{4845762A-E456-6B45-AF01-78E3FA0F442A}"/>
              </a:ext>
            </a:extLst>
          </p:cNvPr>
          <p:cNvSpPr txBox="1"/>
          <p:nvPr/>
        </p:nvSpPr>
        <p:spPr>
          <a:xfrm>
            <a:off x="7797992" y="639288"/>
            <a:ext cx="4619150" cy="1015663"/>
          </a:xfrm>
          <a:prstGeom prst="rect">
            <a:avLst/>
          </a:prstGeom>
          <a:noFill/>
        </p:spPr>
        <p:txBody>
          <a:bodyPr wrap="none" rtlCol="0">
            <a:spAutoFit/>
          </a:bodyPr>
          <a:lstStyle/>
          <a:p>
            <a:r>
              <a:rPr lang="en-US" sz="6000" dirty="0">
                <a:solidFill>
                  <a:srgbClr val="002150"/>
                </a:solidFill>
              </a:rPr>
              <a:t>Beer Analytics</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4724" y="0"/>
            <a:ext cx="14665124" cy="7315200"/>
          </a:xfrm>
          <a:prstGeom prst="rect">
            <a:avLst/>
          </a:prstGeom>
        </p:spPr>
      </p:pic>
      <p:sp>
        <p:nvSpPr>
          <p:cNvPr id="4" name="Rectangle 3"/>
          <p:cNvSpPr/>
          <p:nvPr/>
        </p:nvSpPr>
        <p:spPr>
          <a:xfrm>
            <a:off x="-187124" y="5105400"/>
            <a:ext cx="14665124" cy="1676400"/>
          </a:xfrm>
          <a:prstGeom prst="rect">
            <a:avLst/>
          </a:prstGeom>
          <a:solidFill>
            <a:srgbClr val="02104E">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4294967295"/>
          </p:nvPr>
        </p:nvSpPr>
        <p:spPr>
          <a:xfrm>
            <a:off x="7924800" y="5334000"/>
            <a:ext cx="5913628" cy="1015663"/>
          </a:xfrm>
        </p:spPr>
        <p:txBody>
          <a:bodyPr/>
          <a:lstStyle/>
          <a:p>
            <a:pPr algn="ctr"/>
            <a:r>
              <a:rPr lang="en-US" sz="6600" b="1" dirty="0">
                <a:solidFill>
                  <a:schemeClr val="bg1"/>
                </a:solidFill>
                <a:latin typeface="Roboto" panose="02000000000000000000" pitchFamily="2" charset="0"/>
                <a:ea typeface="Roboto" panose="02000000000000000000" pitchFamily="2" charset="0"/>
                <a:cs typeface="Roboto" panose="02000000000000000000" pitchFamily="2" charset="0"/>
              </a:rPr>
              <a:t>Thank You</a:t>
            </a:r>
          </a:p>
        </p:txBody>
      </p:sp>
    </p:spTree>
    <p:extLst>
      <p:ext uri="{BB962C8B-B14F-4D97-AF65-F5344CB8AC3E}">
        <p14:creationId xmlns:p14="http://schemas.microsoft.com/office/powerpoint/2010/main" val="258540213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email">
            <a:extLst>
              <a:ext uri="{28A0092B-C50C-407E-A947-70E740481C1C}">
                <a14:useLocalDpi xmlns:a14="http://schemas.microsoft.com/office/drawing/2010/main"/>
              </a:ext>
            </a:extLst>
          </a:blip>
          <a:srcRect b="11111"/>
          <a:stretch/>
        </p:blipFill>
        <p:spPr>
          <a:xfrm>
            <a:off x="0" y="0"/>
            <a:ext cx="14630400" cy="7315200"/>
          </a:xfrm>
          <a:prstGeom prst="rect">
            <a:avLst/>
          </a:prstGeom>
        </p:spPr>
      </p:pic>
      <p:sp>
        <p:nvSpPr>
          <p:cNvPr id="119" name="Title 1">
            <a:extLst>
              <a:ext uri="{FF2B5EF4-FFF2-40B4-BE49-F238E27FC236}">
                <a16:creationId xmlns:a16="http://schemas.microsoft.com/office/drawing/2014/main" id="{AEE651BF-9AE9-4E0D-A467-DC7D9CA3DB20}"/>
              </a:ext>
            </a:extLst>
          </p:cNvPr>
          <p:cNvSpPr txBox="1">
            <a:spLocks/>
          </p:cNvSpPr>
          <p:nvPr/>
        </p:nvSpPr>
        <p:spPr>
          <a:xfrm>
            <a:off x="228600" y="152400"/>
            <a:ext cx="11754678" cy="619737"/>
          </a:xfrm>
          <a:prstGeom prst="rect">
            <a:avLst/>
          </a:prstGeom>
          <a:noFill/>
          <a:ln>
            <a:noFill/>
          </a:ln>
        </p:spPr>
        <p:txBody>
          <a:bodyPr vert="horz" wrap="square" lIns="86691" tIns="43348" rIns="86691" bIns="43348" numCol="1" rtlCol="0" anchor="ctr" anchorCtr="0" compatLnSpc="1">
            <a:prstTxWarp prst="textNoShape">
              <a:avLst/>
            </a:prstTxWarp>
            <a:no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algn="l" defTabSz="1155811" fontAlgn="base">
              <a:lnSpc>
                <a:spcPct val="95000"/>
              </a:lnSpc>
              <a:spcAft>
                <a:spcPct val="0"/>
              </a:spcAft>
            </a:pPr>
            <a:r>
              <a:rPr lang="en-US" sz="3600" b="1" dirty="0">
                <a:latin typeface="+mn-lt"/>
              </a:rPr>
              <a:t>Problem Statement</a:t>
            </a:r>
          </a:p>
        </p:txBody>
      </p:sp>
      <p:sp>
        <p:nvSpPr>
          <p:cNvPr id="7" name="Rectangle 6">
            <a:extLst>
              <a:ext uri="{FF2B5EF4-FFF2-40B4-BE49-F238E27FC236}">
                <a16:creationId xmlns:a16="http://schemas.microsoft.com/office/drawing/2014/main" id="{B5013B00-D5F1-F54D-A4E3-BEC7E7F3B049}"/>
              </a:ext>
            </a:extLst>
          </p:cNvPr>
          <p:cNvSpPr/>
          <p:nvPr/>
        </p:nvSpPr>
        <p:spPr>
          <a:xfrm>
            <a:off x="1752600" y="1828800"/>
            <a:ext cx="11506200" cy="3046988"/>
          </a:xfrm>
          <a:prstGeom prst="rect">
            <a:avLst/>
          </a:prstGeom>
        </p:spPr>
        <p:txBody>
          <a:bodyPr wrap="square">
            <a:spAutoFit/>
          </a:bodyPr>
          <a:lstStyle/>
          <a:p>
            <a:pPr marL="457200" indent="-457200">
              <a:buFont typeface="Arial" panose="020B0604020202020204" pitchFamily="34" charset="0"/>
              <a:buChar char="•"/>
            </a:pPr>
            <a:r>
              <a:rPr lang="en-US" sz="3200" dirty="0">
                <a:solidFill>
                  <a:schemeClr val="bg1"/>
                </a:solidFill>
                <a:ea typeface="Calibri" panose="020F0502020204030204" pitchFamily="34" charset="0"/>
              </a:rPr>
              <a:t>Budweiser would like to investigate the difference with respect to IBU and ABV between IPAs (India Pale Ales) and other types of Ale (any beer with “Ale” in its name other than IPA)</a:t>
            </a:r>
          </a:p>
          <a:p>
            <a:pPr marL="457200" indent="-457200">
              <a:buFont typeface="Arial" panose="020B0604020202020204" pitchFamily="34" charset="0"/>
              <a:buChar char="•"/>
            </a:pPr>
            <a:endParaRPr lang="en-US" sz="3200" dirty="0">
              <a:solidFill>
                <a:schemeClr val="bg1"/>
              </a:solidFill>
            </a:endParaRPr>
          </a:p>
          <a:p>
            <a:pPr marL="457200" indent="-457200">
              <a:buFont typeface="Arial" panose="020B0604020202020204" pitchFamily="34" charset="0"/>
              <a:buChar char="•"/>
            </a:pPr>
            <a:r>
              <a:rPr lang="en-US" sz="3200" dirty="0">
                <a:solidFill>
                  <a:schemeClr val="bg1"/>
                </a:solidFill>
              </a:rPr>
              <a:t>Is there an apparent relationship between the bitterness of the beer and its alcoholic content? </a:t>
            </a:r>
            <a:endParaRPr lang="en-US" sz="4000" dirty="0">
              <a:solidFill>
                <a:schemeClr val="bg1"/>
              </a:solidFill>
            </a:endParaRPr>
          </a:p>
        </p:txBody>
      </p:sp>
    </p:spTree>
    <p:extLst>
      <p:ext uri="{BB962C8B-B14F-4D97-AF65-F5344CB8AC3E}">
        <p14:creationId xmlns:p14="http://schemas.microsoft.com/office/powerpoint/2010/main" val="170273265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4630400" cy="7315200"/>
          </a:xfrm>
          <a:prstGeom prst="rect">
            <a:avLst/>
          </a:prstGeom>
        </p:spPr>
      </p:pic>
      <p:sp>
        <p:nvSpPr>
          <p:cNvPr id="88" name="Title 1">
            <a:extLst>
              <a:ext uri="{FF2B5EF4-FFF2-40B4-BE49-F238E27FC236}">
                <a16:creationId xmlns:a16="http://schemas.microsoft.com/office/drawing/2014/main" id="{AEE651BF-9AE9-4E0D-A467-DC7D9CA3DB20}"/>
              </a:ext>
            </a:extLst>
          </p:cNvPr>
          <p:cNvSpPr txBox="1">
            <a:spLocks/>
          </p:cNvSpPr>
          <p:nvPr/>
        </p:nvSpPr>
        <p:spPr>
          <a:xfrm>
            <a:off x="228600" y="152400"/>
            <a:ext cx="4191000" cy="619737"/>
          </a:xfrm>
          <a:prstGeom prst="rect">
            <a:avLst/>
          </a:prstGeom>
          <a:noFill/>
          <a:ln>
            <a:noFill/>
          </a:ln>
        </p:spPr>
        <p:txBody>
          <a:bodyPr vert="horz" wrap="square" lIns="86691" tIns="43348" rIns="86691" bIns="43348" numCol="1" rtlCol="0" anchor="ctr" anchorCtr="0" compatLnSpc="1">
            <a:prstTxWarp prst="textNoShape">
              <a:avLst/>
            </a:prstTxWarp>
            <a:no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algn="l" defTabSz="1155811" fontAlgn="base">
              <a:lnSpc>
                <a:spcPct val="95000"/>
              </a:lnSpc>
              <a:spcAft>
                <a:spcPct val="0"/>
              </a:spcAft>
            </a:pPr>
            <a:r>
              <a:rPr lang="en-US" sz="3600" b="1" dirty="0">
                <a:latin typeface="+mn-lt"/>
              </a:rPr>
              <a:t>Our Approach</a:t>
            </a:r>
          </a:p>
        </p:txBody>
      </p:sp>
      <p:sp>
        <p:nvSpPr>
          <p:cNvPr id="4" name="Rectangle 3">
            <a:extLst>
              <a:ext uri="{FF2B5EF4-FFF2-40B4-BE49-F238E27FC236}">
                <a16:creationId xmlns:a16="http://schemas.microsoft.com/office/drawing/2014/main" id="{D646F355-819F-E641-BE9A-FA7352ECEB5B}"/>
              </a:ext>
            </a:extLst>
          </p:cNvPr>
          <p:cNvSpPr/>
          <p:nvPr/>
        </p:nvSpPr>
        <p:spPr>
          <a:xfrm>
            <a:off x="1447800" y="1752600"/>
            <a:ext cx="12115800" cy="3539430"/>
          </a:xfrm>
          <a:prstGeom prst="rect">
            <a:avLst/>
          </a:prstGeom>
        </p:spPr>
        <p:txBody>
          <a:bodyPr wrap="square">
            <a:spAutoFit/>
          </a:bodyPr>
          <a:lstStyle/>
          <a:p>
            <a:pPr marL="457200" indent="-457200">
              <a:buFont typeface="Arial" panose="020B0604020202020204" pitchFamily="34" charset="0"/>
              <a:buChar char="•"/>
            </a:pPr>
            <a:r>
              <a:rPr lang="en-US" sz="3200" dirty="0">
                <a:solidFill>
                  <a:schemeClr val="bg1"/>
                </a:solidFill>
                <a:ea typeface="Calibri" panose="020F0502020204030204" pitchFamily="34" charset="0"/>
              </a:rPr>
              <a:t>Leveraging modern data science techniques and tools, our data scientist performed EDA (Exploratory Data Analysis). </a:t>
            </a:r>
          </a:p>
          <a:p>
            <a:pPr marL="457200" indent="-457200">
              <a:buFont typeface="Arial" panose="020B0604020202020204" pitchFamily="34" charset="0"/>
              <a:buChar char="•"/>
            </a:pPr>
            <a:endParaRPr lang="en-US" sz="3200" dirty="0">
              <a:solidFill>
                <a:schemeClr val="bg1"/>
              </a:solidFill>
              <a:ea typeface="Calibri" panose="020F0502020204030204" pitchFamily="34" charset="0"/>
            </a:endParaRPr>
          </a:p>
          <a:p>
            <a:pPr marL="457200" indent="-457200">
              <a:buFont typeface="Arial" panose="020B0604020202020204" pitchFamily="34" charset="0"/>
              <a:buChar char="•"/>
            </a:pPr>
            <a:r>
              <a:rPr lang="en-US" sz="3200" dirty="0">
                <a:solidFill>
                  <a:schemeClr val="bg1"/>
                </a:solidFill>
                <a:ea typeface="Calibri" panose="020F0502020204030204" pitchFamily="34" charset="0"/>
              </a:rPr>
              <a:t>We evaluated transformed available historical data, removed anomalies and applied KNN (near neighbor) classification techniques</a:t>
            </a:r>
          </a:p>
          <a:p>
            <a:pPr marL="457200" indent="-457200">
              <a:buFont typeface="Arial" panose="020B0604020202020204" pitchFamily="34" charset="0"/>
              <a:buChar char="•"/>
            </a:pPr>
            <a:endParaRPr lang="en-US" sz="3200" dirty="0">
              <a:solidFill>
                <a:schemeClr val="bg1"/>
              </a:solidFill>
            </a:endParaRPr>
          </a:p>
          <a:p>
            <a:pPr marL="457200" indent="-457200">
              <a:buFont typeface="Arial" panose="020B0604020202020204" pitchFamily="34" charset="0"/>
              <a:buChar char="•"/>
            </a:pPr>
            <a:r>
              <a:rPr lang="en-US" sz="3200" dirty="0">
                <a:solidFill>
                  <a:schemeClr val="bg1"/>
                </a:solidFill>
              </a:rPr>
              <a:t>We further plotted our findings using easy to interpret visualization</a:t>
            </a:r>
            <a:endParaRPr lang="en-US" sz="40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575" y="-1"/>
            <a:ext cx="14665124" cy="7391401"/>
          </a:xfrm>
          <a:prstGeom prst="rect">
            <a:avLst/>
          </a:prstGeom>
        </p:spPr>
      </p:pic>
      <p:sp>
        <p:nvSpPr>
          <p:cNvPr id="88" name="Title 1">
            <a:extLst>
              <a:ext uri="{FF2B5EF4-FFF2-40B4-BE49-F238E27FC236}">
                <a16:creationId xmlns:a16="http://schemas.microsoft.com/office/drawing/2014/main" id="{AEE651BF-9AE9-4E0D-A467-DC7D9CA3DB20}"/>
              </a:ext>
            </a:extLst>
          </p:cNvPr>
          <p:cNvSpPr txBox="1">
            <a:spLocks/>
          </p:cNvSpPr>
          <p:nvPr/>
        </p:nvSpPr>
        <p:spPr>
          <a:xfrm>
            <a:off x="152400" y="152400"/>
            <a:ext cx="12516678" cy="619737"/>
          </a:xfrm>
          <a:prstGeom prst="rect">
            <a:avLst/>
          </a:prstGeom>
          <a:noFill/>
          <a:ln>
            <a:noFill/>
          </a:ln>
        </p:spPr>
        <p:txBody>
          <a:bodyPr vert="horz" wrap="square" lIns="86680" tIns="43342" rIns="86680" bIns="43342" numCol="1" rtlCol="0" anchor="ctr" anchorCtr="0" compatLnSpc="1">
            <a:prstTxWarp prst="textNoShape">
              <a:avLst/>
            </a:prstTxWarp>
            <a:no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algn="l" defTabSz="1155663" fontAlgn="base">
              <a:lnSpc>
                <a:spcPct val="95000"/>
              </a:lnSpc>
              <a:spcAft>
                <a:spcPct val="0"/>
              </a:spcAft>
            </a:pPr>
            <a:r>
              <a:rPr lang="en-US" b="1" dirty="0">
                <a:solidFill>
                  <a:schemeClr val="tx2"/>
                </a:solidFill>
                <a:latin typeface="TT Norms Medium" panose="02000803030000020003" pitchFamily="50" charset="0"/>
              </a:rPr>
              <a:t>In order to conduct EDA, we carefully evaluate and answered following questions </a:t>
            </a:r>
          </a:p>
        </p:txBody>
      </p:sp>
      <p:sp>
        <p:nvSpPr>
          <p:cNvPr id="2" name="Rectangle 1">
            <a:extLst>
              <a:ext uri="{FF2B5EF4-FFF2-40B4-BE49-F238E27FC236}">
                <a16:creationId xmlns:a16="http://schemas.microsoft.com/office/drawing/2014/main" id="{E70C53B3-4307-9C44-A8FC-A77B1786BBA1}"/>
              </a:ext>
            </a:extLst>
          </p:cNvPr>
          <p:cNvSpPr/>
          <p:nvPr/>
        </p:nvSpPr>
        <p:spPr>
          <a:xfrm>
            <a:off x="152400" y="808839"/>
            <a:ext cx="5572359" cy="369332"/>
          </a:xfrm>
          <a:prstGeom prst="rect">
            <a:avLst/>
          </a:prstGeom>
        </p:spPr>
        <p:txBody>
          <a:bodyPr wrap="none">
            <a:spAutoFit/>
          </a:bodyPr>
          <a:lstStyle/>
          <a:p>
            <a:r>
              <a:rPr lang="en-US" dirty="0">
                <a:latin typeface="Arial" panose="020B0604020202020204" pitchFamily="34" charset="0"/>
                <a:ea typeface="Times New Roman" panose="02020603050405020304" pitchFamily="18" charset="0"/>
              </a:rPr>
              <a:t>Q1) How many breweries are present in each state?</a:t>
            </a:r>
            <a:r>
              <a:rPr lang="en-US" dirty="0"/>
              <a:t> </a:t>
            </a:r>
          </a:p>
        </p:txBody>
      </p:sp>
      <p:pic>
        <p:nvPicPr>
          <p:cNvPr id="3" name="Picture 2">
            <a:extLst>
              <a:ext uri="{FF2B5EF4-FFF2-40B4-BE49-F238E27FC236}">
                <a16:creationId xmlns:a16="http://schemas.microsoft.com/office/drawing/2014/main" id="{BEBD6A93-FA15-0D4D-A861-8966230C3E9D}"/>
              </a:ext>
            </a:extLst>
          </p:cNvPr>
          <p:cNvPicPr>
            <a:picLocks noChangeAspect="1"/>
          </p:cNvPicPr>
          <p:nvPr/>
        </p:nvPicPr>
        <p:blipFill>
          <a:blip r:embed="rId3"/>
          <a:stretch>
            <a:fillRect/>
          </a:stretch>
        </p:blipFill>
        <p:spPr>
          <a:xfrm>
            <a:off x="609600" y="1536588"/>
            <a:ext cx="8890000" cy="5486400"/>
          </a:xfrm>
          <a:prstGeom prst="rect">
            <a:avLst/>
          </a:prstGeom>
          <a:effectLst>
            <a:outerShdw blurRad="50800" dist="38100" dir="5400000" algn="t" rotWithShape="0">
              <a:prstClr val="black">
                <a:alpha val="40000"/>
              </a:prstClr>
            </a:outerShdw>
          </a:effectLst>
        </p:spPr>
      </p:pic>
      <p:pic>
        <p:nvPicPr>
          <p:cNvPr id="9" name="Picture 8">
            <a:extLst>
              <a:ext uri="{FF2B5EF4-FFF2-40B4-BE49-F238E27FC236}">
                <a16:creationId xmlns:a16="http://schemas.microsoft.com/office/drawing/2014/main" id="{8F4ADBBA-2CD8-9741-940B-10E8FF3384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7000" y="2417472"/>
            <a:ext cx="3495291" cy="4288982"/>
          </a:xfrm>
          <a:prstGeom prst="rect">
            <a:avLst/>
          </a:prstGeom>
        </p:spPr>
      </p:pic>
      <p:sp>
        <p:nvSpPr>
          <p:cNvPr id="11" name="Rectangle 10">
            <a:extLst>
              <a:ext uri="{FF2B5EF4-FFF2-40B4-BE49-F238E27FC236}">
                <a16:creationId xmlns:a16="http://schemas.microsoft.com/office/drawing/2014/main" id="{D6113131-39B5-0E46-8610-F70D91F4695E}"/>
              </a:ext>
            </a:extLst>
          </p:cNvPr>
          <p:cNvSpPr/>
          <p:nvPr/>
        </p:nvSpPr>
        <p:spPr>
          <a:xfrm>
            <a:off x="9896839" y="1645334"/>
            <a:ext cx="4102725" cy="646331"/>
          </a:xfrm>
          <a:prstGeom prst="rect">
            <a:avLst/>
          </a:prstGeom>
        </p:spPr>
        <p:txBody>
          <a:bodyPr wrap="square">
            <a:spAutoFit/>
          </a:bodyPr>
          <a:lstStyle/>
          <a:p>
            <a:pPr algn="ctr"/>
            <a:r>
              <a:rPr lang="en-US" dirty="0">
                <a:latin typeface="Arial" panose="020B0604020202020204" pitchFamily="34" charset="0"/>
                <a:ea typeface="Times New Roman" panose="02020603050405020304" pitchFamily="18" charset="0"/>
              </a:rPr>
              <a:t>Top 10 states has most breweries with CO (Colorado) leading the pack</a:t>
            </a:r>
            <a:endParaRPr lang="en-US" dirty="0"/>
          </a:p>
        </p:txBody>
      </p:sp>
    </p:spTree>
    <p:extLst>
      <p:ext uri="{BB962C8B-B14F-4D97-AF65-F5344CB8AC3E}">
        <p14:creationId xmlns:p14="http://schemas.microsoft.com/office/powerpoint/2010/main" val="21108219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575" y="-1"/>
            <a:ext cx="14665124" cy="7391401"/>
          </a:xfrm>
          <a:prstGeom prst="rect">
            <a:avLst/>
          </a:prstGeom>
        </p:spPr>
      </p:pic>
      <p:sp>
        <p:nvSpPr>
          <p:cNvPr id="88" name="Title 1">
            <a:extLst>
              <a:ext uri="{FF2B5EF4-FFF2-40B4-BE49-F238E27FC236}">
                <a16:creationId xmlns:a16="http://schemas.microsoft.com/office/drawing/2014/main" id="{AEE651BF-9AE9-4E0D-A467-DC7D9CA3DB20}"/>
              </a:ext>
            </a:extLst>
          </p:cNvPr>
          <p:cNvSpPr txBox="1">
            <a:spLocks/>
          </p:cNvSpPr>
          <p:nvPr/>
        </p:nvSpPr>
        <p:spPr>
          <a:xfrm>
            <a:off x="26719" y="37605"/>
            <a:ext cx="12516678" cy="619737"/>
          </a:xfrm>
          <a:prstGeom prst="rect">
            <a:avLst/>
          </a:prstGeom>
          <a:noFill/>
          <a:ln>
            <a:noFill/>
          </a:ln>
        </p:spPr>
        <p:txBody>
          <a:bodyPr vert="horz" wrap="square" lIns="86680" tIns="43342" rIns="86680" bIns="43342" numCol="1" rtlCol="0" anchor="ctr" anchorCtr="0" compatLnSpc="1">
            <a:prstTxWarp prst="textNoShape">
              <a:avLst/>
            </a:prstTxWarp>
            <a:no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algn="l" defTabSz="1155663" fontAlgn="base">
              <a:lnSpc>
                <a:spcPct val="95000"/>
              </a:lnSpc>
              <a:spcAft>
                <a:spcPct val="0"/>
              </a:spcAft>
            </a:pPr>
            <a:r>
              <a:rPr lang="en-US" b="1" dirty="0">
                <a:solidFill>
                  <a:schemeClr val="tx2"/>
                </a:solidFill>
                <a:latin typeface="TT Norms Medium" panose="02000803030000020003" pitchFamily="50" charset="0"/>
              </a:rPr>
              <a:t>In order to conduct EDA, we carefully evaluate and answered following questions </a:t>
            </a:r>
          </a:p>
        </p:txBody>
      </p:sp>
      <p:sp>
        <p:nvSpPr>
          <p:cNvPr id="5" name="Rectangle 4">
            <a:extLst>
              <a:ext uri="{FF2B5EF4-FFF2-40B4-BE49-F238E27FC236}">
                <a16:creationId xmlns:a16="http://schemas.microsoft.com/office/drawing/2014/main" id="{1FB96EE9-3CA5-DB45-B997-8D239848E203}"/>
              </a:ext>
            </a:extLst>
          </p:cNvPr>
          <p:cNvSpPr/>
          <p:nvPr/>
        </p:nvSpPr>
        <p:spPr>
          <a:xfrm>
            <a:off x="228600" y="788392"/>
            <a:ext cx="7315200" cy="646331"/>
          </a:xfrm>
          <a:prstGeom prst="rect">
            <a:avLst/>
          </a:prstGeom>
        </p:spPr>
        <p:txBody>
          <a:bodyPr>
            <a:spAutoFit/>
          </a:bodyPr>
          <a:lstStyle/>
          <a:p>
            <a:r>
              <a:rPr lang="en-US" dirty="0">
                <a:latin typeface="Arial" panose="020B0604020202020204" pitchFamily="34" charset="0"/>
                <a:ea typeface="Times New Roman" panose="02020603050405020304" pitchFamily="18" charset="0"/>
              </a:rPr>
              <a:t>Q2) Merge beer data with the breweries data. Print the first 6 observations and the last six observations to check the merged file. </a:t>
            </a:r>
            <a:endParaRPr lang="en-US" dirty="0"/>
          </a:p>
        </p:txBody>
      </p:sp>
      <p:pic>
        <p:nvPicPr>
          <p:cNvPr id="14" name="Picture 13">
            <a:extLst>
              <a:ext uri="{FF2B5EF4-FFF2-40B4-BE49-F238E27FC236}">
                <a16:creationId xmlns:a16="http://schemas.microsoft.com/office/drawing/2014/main" id="{5A5668F6-AD6F-1E4F-9D7E-9E3F76F84F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1901825"/>
            <a:ext cx="13411200" cy="2082415"/>
          </a:xfrm>
          <a:prstGeom prst="rect">
            <a:avLst/>
          </a:prstGeom>
          <a:effectLst>
            <a:outerShdw blurRad="50800" dist="38100" dir="5400000" algn="t" rotWithShape="0">
              <a:prstClr val="black">
                <a:alpha val="40000"/>
              </a:prstClr>
            </a:outerShdw>
          </a:effectLst>
        </p:spPr>
      </p:pic>
      <p:pic>
        <p:nvPicPr>
          <p:cNvPr id="16" name="Picture 15">
            <a:extLst>
              <a:ext uri="{FF2B5EF4-FFF2-40B4-BE49-F238E27FC236}">
                <a16:creationId xmlns:a16="http://schemas.microsoft.com/office/drawing/2014/main" id="{450408DD-9EDA-FC44-85D1-442163D606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1" y="4832245"/>
            <a:ext cx="13411200" cy="2128942"/>
          </a:xfrm>
          <a:prstGeom prst="rect">
            <a:avLst/>
          </a:prstGeom>
          <a:effectLst>
            <a:outerShdw blurRad="50800" dist="38100" dir="5400000" algn="t" rotWithShape="0">
              <a:prstClr val="black">
                <a:alpha val="40000"/>
              </a:prstClr>
            </a:outerShdw>
          </a:effectLst>
        </p:spPr>
      </p:pic>
      <p:sp>
        <p:nvSpPr>
          <p:cNvPr id="18" name="Rectangle 17">
            <a:extLst>
              <a:ext uri="{FF2B5EF4-FFF2-40B4-BE49-F238E27FC236}">
                <a16:creationId xmlns:a16="http://schemas.microsoft.com/office/drawing/2014/main" id="{71FD8498-7EEB-084E-BF7F-266301D84DF3}"/>
              </a:ext>
            </a:extLst>
          </p:cNvPr>
          <p:cNvSpPr/>
          <p:nvPr/>
        </p:nvSpPr>
        <p:spPr>
          <a:xfrm>
            <a:off x="10820400" y="1418484"/>
            <a:ext cx="3199297" cy="369332"/>
          </a:xfrm>
          <a:prstGeom prst="rect">
            <a:avLst/>
          </a:prstGeom>
        </p:spPr>
        <p:txBody>
          <a:bodyPr wrap="square">
            <a:spAutoFit/>
          </a:bodyPr>
          <a:lstStyle/>
          <a:p>
            <a:r>
              <a:rPr lang="en-US" dirty="0">
                <a:latin typeface="Arial" panose="020B0604020202020204" pitchFamily="34" charset="0"/>
              </a:rPr>
              <a:t>Top 6 Breweries and Beer</a:t>
            </a:r>
            <a:endParaRPr lang="en-US" dirty="0"/>
          </a:p>
        </p:txBody>
      </p:sp>
      <p:sp>
        <p:nvSpPr>
          <p:cNvPr id="19" name="Rectangle 18">
            <a:extLst>
              <a:ext uri="{FF2B5EF4-FFF2-40B4-BE49-F238E27FC236}">
                <a16:creationId xmlns:a16="http://schemas.microsoft.com/office/drawing/2014/main" id="{F9E0A352-28A5-EF48-9F58-D5EA51AF8D98}"/>
              </a:ext>
            </a:extLst>
          </p:cNvPr>
          <p:cNvSpPr/>
          <p:nvPr/>
        </p:nvSpPr>
        <p:spPr>
          <a:xfrm>
            <a:off x="10439400" y="4402032"/>
            <a:ext cx="3199297" cy="369332"/>
          </a:xfrm>
          <a:prstGeom prst="rect">
            <a:avLst/>
          </a:prstGeom>
        </p:spPr>
        <p:txBody>
          <a:bodyPr wrap="square">
            <a:spAutoFit/>
          </a:bodyPr>
          <a:lstStyle/>
          <a:p>
            <a:r>
              <a:rPr lang="en-US" dirty="0">
                <a:latin typeface="Arial" panose="020B0604020202020204" pitchFamily="34" charset="0"/>
              </a:rPr>
              <a:t>Bottom 6 Breweries and Beer</a:t>
            </a:r>
            <a:endParaRPr lang="en-US" dirty="0"/>
          </a:p>
        </p:txBody>
      </p:sp>
    </p:spTree>
    <p:extLst>
      <p:ext uri="{BB962C8B-B14F-4D97-AF65-F5344CB8AC3E}">
        <p14:creationId xmlns:p14="http://schemas.microsoft.com/office/powerpoint/2010/main" val="6174414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34811" y="-97388"/>
            <a:ext cx="14665124" cy="7391401"/>
          </a:xfrm>
          <a:prstGeom prst="rect">
            <a:avLst/>
          </a:prstGeom>
        </p:spPr>
      </p:pic>
      <p:sp>
        <p:nvSpPr>
          <p:cNvPr id="88" name="Title 1">
            <a:extLst>
              <a:ext uri="{FF2B5EF4-FFF2-40B4-BE49-F238E27FC236}">
                <a16:creationId xmlns:a16="http://schemas.microsoft.com/office/drawing/2014/main" id="{AEE651BF-9AE9-4E0D-A467-DC7D9CA3DB20}"/>
              </a:ext>
            </a:extLst>
          </p:cNvPr>
          <p:cNvSpPr txBox="1">
            <a:spLocks/>
          </p:cNvSpPr>
          <p:nvPr/>
        </p:nvSpPr>
        <p:spPr>
          <a:xfrm>
            <a:off x="120030" y="246039"/>
            <a:ext cx="12516678" cy="619737"/>
          </a:xfrm>
          <a:prstGeom prst="rect">
            <a:avLst/>
          </a:prstGeom>
          <a:noFill/>
          <a:ln>
            <a:noFill/>
          </a:ln>
        </p:spPr>
        <p:txBody>
          <a:bodyPr vert="horz" wrap="square" lIns="86680" tIns="43342" rIns="86680" bIns="43342" numCol="1" rtlCol="0" anchor="ctr" anchorCtr="0" compatLnSpc="1">
            <a:prstTxWarp prst="textNoShape">
              <a:avLst/>
            </a:prstTxWarp>
            <a:no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algn="l" defTabSz="1155663" fontAlgn="base">
              <a:lnSpc>
                <a:spcPct val="95000"/>
              </a:lnSpc>
              <a:spcAft>
                <a:spcPct val="0"/>
              </a:spcAft>
            </a:pPr>
            <a:r>
              <a:rPr lang="en-US" b="1" dirty="0">
                <a:solidFill>
                  <a:schemeClr val="tx2"/>
                </a:solidFill>
                <a:latin typeface="TT Norms Medium" panose="02000803030000020003" pitchFamily="50" charset="0"/>
              </a:rPr>
              <a:t>In order to conduct EDA, we carefully evaluate and answered following questions </a:t>
            </a:r>
          </a:p>
        </p:txBody>
      </p:sp>
      <p:sp>
        <p:nvSpPr>
          <p:cNvPr id="2" name="Rectangle 1">
            <a:extLst>
              <a:ext uri="{FF2B5EF4-FFF2-40B4-BE49-F238E27FC236}">
                <a16:creationId xmlns:a16="http://schemas.microsoft.com/office/drawing/2014/main" id="{F4F65E84-5684-E04E-82E0-36DEA4576244}"/>
              </a:ext>
            </a:extLst>
          </p:cNvPr>
          <p:cNvSpPr/>
          <p:nvPr/>
        </p:nvSpPr>
        <p:spPr>
          <a:xfrm>
            <a:off x="-12492" y="764386"/>
            <a:ext cx="12649200" cy="646331"/>
          </a:xfrm>
          <a:prstGeom prst="rect">
            <a:avLst/>
          </a:prstGeom>
        </p:spPr>
        <p:txBody>
          <a:bodyPr wrap="square">
            <a:spAutoFit/>
          </a:bodyPr>
          <a:lstStyle/>
          <a:p>
            <a:pPr marL="285750" marR="0">
              <a:spcBef>
                <a:spcPts val="0"/>
              </a:spcBef>
              <a:spcAft>
                <a:spcPts val="0"/>
              </a:spcAft>
            </a:pPr>
            <a:r>
              <a:rPr lang="en-US" dirty="0">
                <a:latin typeface="Arial" panose="020B0604020202020204" pitchFamily="34" charset="0"/>
                <a:ea typeface="Times New Roman" panose="02020603050405020304" pitchFamily="18" charset="0"/>
                <a:cs typeface="Times New Roman" panose="02020603050405020304" pitchFamily="18" charset="0"/>
              </a:rPr>
              <a:t>3) Address the missing values in each column.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285750" marR="0">
              <a:spcBef>
                <a:spcPts val="0"/>
              </a:spcBef>
              <a:spcAft>
                <a:spcPts val="0"/>
              </a:spcAft>
            </a:pPr>
            <a:r>
              <a:rPr lang="en-US" dirty="0">
                <a:latin typeface="Calibri" panose="020F0502020204030204" pitchFamily="34" charset="0"/>
                <a:ea typeface="Calibri" panose="020F0502020204030204" pitchFamily="34" charset="0"/>
                <a:cs typeface="Times New Roman" panose="02020603050405020304" pitchFamily="18" charset="0"/>
              </a:rPr>
              <a:t>4) </a:t>
            </a:r>
            <a:r>
              <a:rPr lang="en-US" dirty="0">
                <a:latin typeface="Arial" panose="020B0604020202020204" pitchFamily="34" charset="0"/>
                <a:ea typeface="Times New Roman" panose="02020603050405020304" pitchFamily="18" charset="0"/>
                <a:cs typeface="Times New Roman" panose="02020603050405020304" pitchFamily="18" charset="0"/>
              </a:rPr>
              <a:t>Compute the median alcohol content and international bitterness unit for each state. Plot a bar chart to compare.</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FA2359B2-9AEF-D14F-9BE3-E03B93DEE97E}"/>
              </a:ext>
            </a:extLst>
          </p:cNvPr>
          <p:cNvPicPr>
            <a:picLocks noChangeAspect="1"/>
          </p:cNvPicPr>
          <p:nvPr/>
        </p:nvPicPr>
        <p:blipFill>
          <a:blip r:embed="rId3"/>
          <a:stretch>
            <a:fillRect/>
          </a:stretch>
        </p:blipFill>
        <p:spPr>
          <a:xfrm>
            <a:off x="38826" y="1610634"/>
            <a:ext cx="7320058" cy="4561566"/>
          </a:xfrm>
          <a:prstGeom prst="rect">
            <a:avLst/>
          </a:prstGeom>
          <a:effectLst>
            <a:outerShdw blurRad="50800" dist="38100" dir="5400000" algn="t" rotWithShape="0">
              <a:prstClr val="black">
                <a:alpha val="40000"/>
              </a:prstClr>
            </a:outerShdw>
          </a:effectLst>
        </p:spPr>
      </p:pic>
      <p:pic>
        <p:nvPicPr>
          <p:cNvPr id="6" name="Picture 5">
            <a:extLst>
              <a:ext uri="{FF2B5EF4-FFF2-40B4-BE49-F238E27FC236}">
                <a16:creationId xmlns:a16="http://schemas.microsoft.com/office/drawing/2014/main" id="{96F337F7-B516-E049-927B-9361CCBCED36}"/>
              </a:ext>
            </a:extLst>
          </p:cNvPr>
          <p:cNvPicPr>
            <a:picLocks noChangeAspect="1"/>
          </p:cNvPicPr>
          <p:nvPr/>
        </p:nvPicPr>
        <p:blipFill>
          <a:blip r:embed="rId4"/>
          <a:stretch>
            <a:fillRect/>
          </a:stretch>
        </p:blipFill>
        <p:spPr>
          <a:xfrm>
            <a:off x="7411196" y="1610635"/>
            <a:ext cx="7066804" cy="4561566"/>
          </a:xfrm>
          <a:prstGeom prst="rect">
            <a:avLst/>
          </a:prstGeom>
          <a:effectLst>
            <a:outerShdw blurRad="50800" dist="38100" dir="5400000" algn="t" rotWithShape="0">
              <a:prstClr val="black">
                <a:alpha val="40000"/>
              </a:prstClr>
            </a:outerShdw>
          </a:effectLst>
        </p:spPr>
      </p:pic>
      <p:pic>
        <p:nvPicPr>
          <p:cNvPr id="12" name="Picture 11">
            <a:extLst>
              <a:ext uri="{FF2B5EF4-FFF2-40B4-BE49-F238E27FC236}">
                <a16:creationId xmlns:a16="http://schemas.microsoft.com/office/drawing/2014/main" id="{3E0A0071-C704-064A-A2E8-B78751DE9A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856" y="6374824"/>
            <a:ext cx="7015169" cy="542236"/>
          </a:xfrm>
          <a:prstGeom prst="rect">
            <a:avLst/>
          </a:prstGeom>
        </p:spPr>
      </p:pic>
      <p:pic>
        <p:nvPicPr>
          <p:cNvPr id="15" name="Picture 14">
            <a:extLst>
              <a:ext uri="{FF2B5EF4-FFF2-40B4-BE49-F238E27FC236}">
                <a16:creationId xmlns:a16="http://schemas.microsoft.com/office/drawing/2014/main" id="{9EEDEEEB-5E21-8549-9239-C022F8AA89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76407" y="6395866"/>
            <a:ext cx="6785891" cy="521194"/>
          </a:xfrm>
          <a:prstGeom prst="rect">
            <a:avLst/>
          </a:prstGeom>
        </p:spPr>
      </p:pic>
    </p:spTree>
    <p:extLst>
      <p:ext uri="{BB962C8B-B14F-4D97-AF65-F5344CB8AC3E}">
        <p14:creationId xmlns:p14="http://schemas.microsoft.com/office/powerpoint/2010/main" val="83429970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575" y="-1"/>
            <a:ext cx="14665124" cy="7391401"/>
          </a:xfrm>
          <a:prstGeom prst="rect">
            <a:avLst/>
          </a:prstGeom>
        </p:spPr>
      </p:pic>
      <p:sp>
        <p:nvSpPr>
          <p:cNvPr id="88" name="Title 1">
            <a:extLst>
              <a:ext uri="{FF2B5EF4-FFF2-40B4-BE49-F238E27FC236}">
                <a16:creationId xmlns:a16="http://schemas.microsoft.com/office/drawing/2014/main" id="{AEE651BF-9AE9-4E0D-A467-DC7D9CA3DB20}"/>
              </a:ext>
            </a:extLst>
          </p:cNvPr>
          <p:cNvSpPr txBox="1">
            <a:spLocks/>
          </p:cNvSpPr>
          <p:nvPr/>
        </p:nvSpPr>
        <p:spPr>
          <a:xfrm>
            <a:off x="26719" y="37605"/>
            <a:ext cx="12516678" cy="619737"/>
          </a:xfrm>
          <a:prstGeom prst="rect">
            <a:avLst/>
          </a:prstGeom>
          <a:noFill/>
          <a:ln>
            <a:noFill/>
          </a:ln>
        </p:spPr>
        <p:txBody>
          <a:bodyPr vert="horz" wrap="square" lIns="86680" tIns="43342" rIns="86680" bIns="43342" numCol="1" rtlCol="0" anchor="ctr" anchorCtr="0" compatLnSpc="1">
            <a:prstTxWarp prst="textNoShape">
              <a:avLst/>
            </a:prstTxWarp>
            <a:no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algn="l" defTabSz="1155663" fontAlgn="base">
              <a:lnSpc>
                <a:spcPct val="95000"/>
              </a:lnSpc>
              <a:spcAft>
                <a:spcPct val="0"/>
              </a:spcAft>
            </a:pPr>
            <a:r>
              <a:rPr lang="en-US" b="1">
                <a:solidFill>
                  <a:schemeClr val="tx2"/>
                </a:solidFill>
                <a:latin typeface="TT Norms Medium" panose="02000803030000020003" pitchFamily="50" charset="0"/>
              </a:rPr>
              <a:t>In order to conduct EDA, we carefully evaluate and answered following questions </a:t>
            </a:r>
            <a:endParaRPr lang="en-US" b="1" dirty="0">
              <a:solidFill>
                <a:schemeClr val="tx2"/>
              </a:solidFill>
              <a:latin typeface="TT Norms Medium" panose="02000803030000020003" pitchFamily="50" charset="0"/>
            </a:endParaRPr>
          </a:p>
        </p:txBody>
      </p:sp>
      <p:sp>
        <p:nvSpPr>
          <p:cNvPr id="2" name="Rectangle 1">
            <a:extLst>
              <a:ext uri="{FF2B5EF4-FFF2-40B4-BE49-F238E27FC236}">
                <a16:creationId xmlns:a16="http://schemas.microsoft.com/office/drawing/2014/main" id="{5A5DCF45-0CB1-B042-89BD-27C35B86B836}"/>
              </a:ext>
            </a:extLst>
          </p:cNvPr>
          <p:cNvSpPr/>
          <p:nvPr/>
        </p:nvSpPr>
        <p:spPr>
          <a:xfrm>
            <a:off x="-11576" y="711187"/>
            <a:ext cx="10908175" cy="923330"/>
          </a:xfrm>
          <a:prstGeom prst="rect">
            <a:avLst/>
          </a:prstGeom>
        </p:spPr>
        <p:txBody>
          <a:bodyPr wrap="square">
            <a:spAutoFit/>
          </a:bodyPr>
          <a:lstStyle/>
          <a:p>
            <a:pPr marL="285750" marR="0">
              <a:spcBef>
                <a:spcPts val="0"/>
              </a:spcBef>
              <a:spcAft>
                <a:spcPts val="0"/>
              </a:spcAft>
            </a:pPr>
            <a:r>
              <a:rPr lang="en-US" dirty="0">
                <a:latin typeface="Arial" panose="020B0604020202020204" pitchFamily="34" charset="0"/>
                <a:ea typeface="Times New Roman" panose="02020603050405020304" pitchFamily="18" charset="0"/>
                <a:cs typeface="Times New Roman" panose="02020603050405020304" pitchFamily="18" charset="0"/>
              </a:rPr>
              <a:t>6.</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a:latin typeface="Arial" panose="020B0604020202020204" pitchFamily="34" charset="0"/>
                <a:ea typeface="Times New Roman" panose="02020603050405020304" pitchFamily="18" charset="0"/>
                <a:cs typeface="Times New Roman" panose="02020603050405020304" pitchFamily="18" charset="0"/>
              </a:rPr>
              <a:t>Comment on the summary statistics and distribution of the ABV variable.</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285750" marR="0">
              <a:spcBef>
                <a:spcPts val="0"/>
              </a:spcBef>
              <a:spcAft>
                <a:spcPts val="0"/>
              </a:spcAft>
            </a:pPr>
            <a:r>
              <a:rPr lang="en-US" dirty="0">
                <a:latin typeface="Arial" panose="020B0604020202020204" pitchFamily="34" charset="0"/>
                <a:ea typeface="Times New Roman" panose="02020603050405020304" pitchFamily="18" charset="0"/>
                <a:cs typeface="Times New Roman" panose="02020603050405020304" pitchFamily="18" charset="0"/>
              </a:rPr>
              <a:t>7.</a:t>
            </a:r>
            <a:r>
              <a:rPr lang="en-US"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a:latin typeface="Arial" panose="020B0604020202020204" pitchFamily="34" charset="0"/>
                <a:ea typeface="Times New Roman" panose="02020603050405020304" pitchFamily="18" charset="0"/>
                <a:cs typeface="Times New Roman" panose="02020603050405020304" pitchFamily="18" charset="0"/>
              </a:rPr>
              <a:t>Is there an apparent relationship between the bitterness of the beer and its alcoholic content? Draw a scatter plot.  </a:t>
            </a:r>
            <a:r>
              <a:rPr lang="en-US" dirty="0">
                <a:latin typeface="Arial" panose="020B0604020202020204" pitchFamily="34" charset="0"/>
                <a:ea typeface="Calibri" panose="020F0502020204030204" pitchFamily="34" charset="0"/>
                <a:cs typeface="Times New Roman" panose="02020603050405020304" pitchFamily="18" charset="0"/>
              </a:rPr>
              <a:t>Make your best judgment of a relationship and EXPLAIN your answer.</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27A8885D-8991-FC48-A8B1-08599BEE17B7}"/>
              </a:ext>
            </a:extLst>
          </p:cNvPr>
          <p:cNvPicPr>
            <a:picLocks noChangeAspect="1"/>
          </p:cNvPicPr>
          <p:nvPr/>
        </p:nvPicPr>
        <p:blipFill>
          <a:blip r:embed="rId3"/>
          <a:stretch>
            <a:fillRect/>
          </a:stretch>
        </p:blipFill>
        <p:spPr>
          <a:xfrm>
            <a:off x="7373807" y="1965361"/>
            <a:ext cx="7045584" cy="4348132"/>
          </a:xfrm>
          <a:prstGeom prst="rect">
            <a:avLst/>
          </a:prstGeom>
        </p:spPr>
      </p:pic>
      <p:pic>
        <p:nvPicPr>
          <p:cNvPr id="6" name="Picture 5">
            <a:extLst>
              <a:ext uri="{FF2B5EF4-FFF2-40B4-BE49-F238E27FC236}">
                <a16:creationId xmlns:a16="http://schemas.microsoft.com/office/drawing/2014/main" id="{A3DA1888-562A-6B4F-AD1B-4451203B8CE3}"/>
              </a:ext>
            </a:extLst>
          </p:cNvPr>
          <p:cNvPicPr>
            <a:picLocks noChangeAspect="1"/>
          </p:cNvPicPr>
          <p:nvPr/>
        </p:nvPicPr>
        <p:blipFill>
          <a:blip r:embed="rId4"/>
          <a:stretch>
            <a:fillRect/>
          </a:stretch>
        </p:blipFill>
        <p:spPr>
          <a:xfrm>
            <a:off x="195690" y="1965361"/>
            <a:ext cx="7045585" cy="4348132"/>
          </a:xfrm>
          <a:prstGeom prst="rect">
            <a:avLst/>
          </a:prstGeom>
        </p:spPr>
      </p:pic>
      <p:sp>
        <p:nvSpPr>
          <p:cNvPr id="15" name="Rectangle 14">
            <a:extLst>
              <a:ext uri="{FF2B5EF4-FFF2-40B4-BE49-F238E27FC236}">
                <a16:creationId xmlns:a16="http://schemas.microsoft.com/office/drawing/2014/main" id="{D238B41B-D053-A549-8849-98278EC02BFF}"/>
              </a:ext>
            </a:extLst>
          </p:cNvPr>
          <p:cNvSpPr/>
          <p:nvPr/>
        </p:nvSpPr>
        <p:spPr>
          <a:xfrm>
            <a:off x="1919719" y="6690265"/>
            <a:ext cx="10908175" cy="369332"/>
          </a:xfrm>
          <a:prstGeom prst="rect">
            <a:avLst/>
          </a:prstGeom>
        </p:spPr>
        <p:txBody>
          <a:bodyPr wrap="square">
            <a:spAutoFit/>
          </a:bodyPr>
          <a:lstStyle/>
          <a:p>
            <a:pPr marL="285750" marR="0">
              <a:spcBef>
                <a:spcPts val="0"/>
              </a:spcBef>
              <a:spcAft>
                <a:spcPts val="0"/>
              </a:spcAft>
            </a:pPr>
            <a:r>
              <a:rPr lang="en-US" dirty="0">
                <a:solidFill>
                  <a:srgbClr val="022FAE"/>
                </a:solidFill>
                <a:latin typeface="Arial" panose="020B0604020202020204" pitchFamily="34" charset="0"/>
                <a:ea typeface="Times New Roman" panose="02020603050405020304" pitchFamily="18" charset="0"/>
                <a:cs typeface="Times New Roman" panose="02020603050405020304" pitchFamily="18" charset="0"/>
              </a:rPr>
              <a:t>ABV (Alcohol by volume) has a positive co-relationship with IBU (Beer bitterness index)</a:t>
            </a:r>
            <a:endParaRPr lang="en-US" dirty="0">
              <a:solidFill>
                <a:srgbClr val="022FAE"/>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4054988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575" y="-1"/>
            <a:ext cx="14665124" cy="7391401"/>
          </a:xfrm>
          <a:prstGeom prst="rect">
            <a:avLst/>
          </a:prstGeom>
        </p:spPr>
      </p:pic>
      <p:sp>
        <p:nvSpPr>
          <p:cNvPr id="88" name="Title 1">
            <a:extLst>
              <a:ext uri="{FF2B5EF4-FFF2-40B4-BE49-F238E27FC236}">
                <a16:creationId xmlns:a16="http://schemas.microsoft.com/office/drawing/2014/main" id="{AEE651BF-9AE9-4E0D-A467-DC7D9CA3DB20}"/>
              </a:ext>
            </a:extLst>
          </p:cNvPr>
          <p:cNvSpPr txBox="1">
            <a:spLocks/>
          </p:cNvSpPr>
          <p:nvPr/>
        </p:nvSpPr>
        <p:spPr>
          <a:xfrm>
            <a:off x="26719" y="37605"/>
            <a:ext cx="12516678" cy="619737"/>
          </a:xfrm>
          <a:prstGeom prst="rect">
            <a:avLst/>
          </a:prstGeom>
          <a:noFill/>
          <a:ln>
            <a:noFill/>
          </a:ln>
        </p:spPr>
        <p:txBody>
          <a:bodyPr vert="horz" wrap="square" lIns="86680" tIns="43342" rIns="86680" bIns="43342" numCol="1" rtlCol="0" anchor="ctr" anchorCtr="0" compatLnSpc="1">
            <a:prstTxWarp prst="textNoShape">
              <a:avLst/>
            </a:prstTxWarp>
            <a:no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algn="l" defTabSz="1155663" fontAlgn="base">
              <a:lnSpc>
                <a:spcPct val="95000"/>
              </a:lnSpc>
              <a:spcAft>
                <a:spcPct val="0"/>
              </a:spcAft>
            </a:pPr>
            <a:r>
              <a:rPr lang="en-US" b="1">
                <a:solidFill>
                  <a:schemeClr val="tx2"/>
                </a:solidFill>
                <a:latin typeface="TT Norms Medium" panose="02000803030000020003" pitchFamily="50" charset="0"/>
              </a:rPr>
              <a:t>In order to conduct EDA, we carefully evaluate and answered following questions </a:t>
            </a:r>
            <a:endParaRPr lang="en-US" b="1" dirty="0">
              <a:solidFill>
                <a:schemeClr val="tx2"/>
              </a:solidFill>
              <a:latin typeface="TT Norms Medium" panose="02000803030000020003" pitchFamily="50" charset="0"/>
            </a:endParaRPr>
          </a:p>
        </p:txBody>
      </p:sp>
      <p:sp>
        <p:nvSpPr>
          <p:cNvPr id="5" name="Rectangle 4">
            <a:extLst>
              <a:ext uri="{FF2B5EF4-FFF2-40B4-BE49-F238E27FC236}">
                <a16:creationId xmlns:a16="http://schemas.microsoft.com/office/drawing/2014/main" id="{D2AA725A-2C82-EA42-9C2B-9870BCE6F4C9}"/>
              </a:ext>
            </a:extLst>
          </p:cNvPr>
          <p:cNvSpPr/>
          <p:nvPr/>
        </p:nvSpPr>
        <p:spPr>
          <a:xfrm>
            <a:off x="26719" y="657342"/>
            <a:ext cx="14298881" cy="923330"/>
          </a:xfrm>
          <a:prstGeom prst="rect">
            <a:avLst/>
          </a:prstGeom>
        </p:spPr>
        <p:txBody>
          <a:bodyPr wrap="square">
            <a:spAutoFit/>
          </a:bodyPr>
          <a:lstStyle/>
          <a:p>
            <a:pPr marL="285750" marR="0">
              <a:spcBef>
                <a:spcPts val="0"/>
              </a:spcBef>
              <a:spcAft>
                <a:spcPts val="0"/>
              </a:spcAft>
            </a:pPr>
            <a:r>
              <a:rPr lang="en-US" dirty="0">
                <a:latin typeface="Arial" panose="020B0604020202020204" pitchFamily="34" charset="0"/>
                <a:ea typeface="Calibri" panose="020F0502020204030204" pitchFamily="34" charset="0"/>
                <a:cs typeface="Times New Roman" panose="02020603050405020304" pitchFamily="18" charset="0"/>
              </a:rPr>
              <a:t>Q8) Budweiser would also like to investigate the difference with respect to IBU and ABV between IPAs (India Pale Ales) and other types of Ale (any beer with “Ale” in its name other than IPA).  You decide to use KNN classification to investigate this relationship.  Provide statistical evidence one way or the other. You can of course assume your audience is comfortable with percentages.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0F67E20E-8A6C-574B-AE70-A45D06B60725}"/>
              </a:ext>
            </a:extLst>
          </p:cNvPr>
          <p:cNvPicPr>
            <a:picLocks noChangeAspect="1"/>
          </p:cNvPicPr>
          <p:nvPr/>
        </p:nvPicPr>
        <p:blipFill>
          <a:blip r:embed="rId3"/>
          <a:stretch>
            <a:fillRect/>
          </a:stretch>
        </p:blipFill>
        <p:spPr>
          <a:xfrm>
            <a:off x="914401" y="1752601"/>
            <a:ext cx="6992890" cy="4315612"/>
          </a:xfrm>
          <a:prstGeom prst="rect">
            <a:avLst/>
          </a:prstGeom>
          <a:effectLst>
            <a:outerShdw blurRad="50800" dist="38100" dir="5400000" algn="t" rotWithShape="0">
              <a:prstClr val="black">
                <a:alpha val="40000"/>
              </a:prstClr>
            </a:outerShdw>
          </a:effectLst>
        </p:spPr>
      </p:pic>
      <p:pic>
        <p:nvPicPr>
          <p:cNvPr id="10" name="Picture 9">
            <a:extLst>
              <a:ext uri="{FF2B5EF4-FFF2-40B4-BE49-F238E27FC236}">
                <a16:creationId xmlns:a16="http://schemas.microsoft.com/office/drawing/2014/main" id="{D3089D8B-C527-A84A-BCBB-DB96868ECF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9199" y="1752600"/>
            <a:ext cx="3357757" cy="4315611"/>
          </a:xfrm>
          <a:prstGeom prst="rect">
            <a:avLst/>
          </a:prstGeom>
          <a:effectLst>
            <a:outerShdw blurRad="50800" dist="38100" dir="5400000" algn="t" rotWithShape="0">
              <a:prstClr val="black">
                <a:alpha val="40000"/>
              </a:prstClr>
            </a:outerShdw>
          </a:effectLst>
        </p:spPr>
      </p:pic>
      <p:sp>
        <p:nvSpPr>
          <p:cNvPr id="12" name="Rectangle 11">
            <a:extLst>
              <a:ext uri="{FF2B5EF4-FFF2-40B4-BE49-F238E27FC236}">
                <a16:creationId xmlns:a16="http://schemas.microsoft.com/office/drawing/2014/main" id="{569B9836-36CF-024E-A378-023F02E290D0}"/>
              </a:ext>
            </a:extLst>
          </p:cNvPr>
          <p:cNvSpPr/>
          <p:nvPr/>
        </p:nvSpPr>
        <p:spPr>
          <a:xfrm>
            <a:off x="1371600" y="6501622"/>
            <a:ext cx="10908175" cy="646331"/>
          </a:xfrm>
          <a:prstGeom prst="rect">
            <a:avLst/>
          </a:prstGeom>
        </p:spPr>
        <p:txBody>
          <a:bodyPr wrap="square">
            <a:spAutoFit/>
          </a:bodyPr>
          <a:lstStyle/>
          <a:p>
            <a:pPr marL="285750" marR="0" algn="ctr">
              <a:spcBef>
                <a:spcPts val="0"/>
              </a:spcBef>
              <a:spcAft>
                <a:spcPts val="0"/>
              </a:spcAft>
            </a:pPr>
            <a:r>
              <a:rPr lang="en-US" dirty="0">
                <a:solidFill>
                  <a:srgbClr val="022FAE"/>
                </a:solidFill>
                <a:latin typeface="Arial" panose="020B0604020202020204" pitchFamily="34" charset="0"/>
                <a:ea typeface="Times New Roman" panose="02020603050405020304" pitchFamily="18" charset="0"/>
                <a:cs typeface="Times New Roman" panose="02020603050405020304" pitchFamily="18" charset="0"/>
              </a:rPr>
              <a:t>Analysis using KNN classification model provided 89% accuracy, it also suggest ~K=5 provides best Mean Accuracy </a:t>
            </a:r>
            <a:endParaRPr lang="en-US" dirty="0">
              <a:solidFill>
                <a:srgbClr val="022FAE"/>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4014468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575" y="-1"/>
            <a:ext cx="14665124" cy="7391401"/>
          </a:xfrm>
          <a:prstGeom prst="rect">
            <a:avLst/>
          </a:prstGeom>
        </p:spPr>
      </p:pic>
      <p:sp>
        <p:nvSpPr>
          <p:cNvPr id="88" name="Title 1">
            <a:extLst>
              <a:ext uri="{FF2B5EF4-FFF2-40B4-BE49-F238E27FC236}">
                <a16:creationId xmlns:a16="http://schemas.microsoft.com/office/drawing/2014/main" id="{AEE651BF-9AE9-4E0D-A467-DC7D9CA3DB20}"/>
              </a:ext>
            </a:extLst>
          </p:cNvPr>
          <p:cNvSpPr txBox="1">
            <a:spLocks/>
          </p:cNvSpPr>
          <p:nvPr/>
        </p:nvSpPr>
        <p:spPr>
          <a:xfrm>
            <a:off x="26719" y="37605"/>
            <a:ext cx="12516678" cy="619737"/>
          </a:xfrm>
          <a:prstGeom prst="rect">
            <a:avLst/>
          </a:prstGeom>
          <a:noFill/>
          <a:ln>
            <a:noFill/>
          </a:ln>
        </p:spPr>
        <p:txBody>
          <a:bodyPr vert="horz" wrap="square" lIns="86680" tIns="43342" rIns="86680" bIns="43342" numCol="1" rtlCol="0" anchor="ctr" anchorCtr="0" compatLnSpc="1">
            <a:prstTxWarp prst="textNoShape">
              <a:avLst/>
            </a:prstTxWarp>
            <a:no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algn="l" defTabSz="1155663" fontAlgn="base">
              <a:lnSpc>
                <a:spcPct val="95000"/>
              </a:lnSpc>
              <a:spcAft>
                <a:spcPct val="0"/>
              </a:spcAft>
            </a:pPr>
            <a:r>
              <a:rPr lang="en-US" sz="3600" b="1" dirty="0">
                <a:solidFill>
                  <a:schemeClr val="tx2"/>
                </a:solidFill>
                <a:latin typeface="TT Norms Medium" panose="02000803030000020003" pitchFamily="50" charset="0"/>
              </a:rPr>
              <a:t>Summarized Insights</a:t>
            </a:r>
          </a:p>
        </p:txBody>
      </p:sp>
    </p:spTree>
    <p:extLst>
      <p:ext uri="{BB962C8B-B14F-4D97-AF65-F5344CB8AC3E}">
        <p14:creationId xmlns:p14="http://schemas.microsoft.com/office/powerpoint/2010/main" val="6462909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563C1"/>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_Office Theme">
  <a:themeElements>
    <a:clrScheme name="PEP SMM">
      <a:dk1>
        <a:sysClr val="windowText" lastClr="000000"/>
      </a:dk1>
      <a:lt1>
        <a:sysClr val="window" lastClr="FFFFFF"/>
      </a:lt1>
      <a:dk2>
        <a:srgbClr val="0070C0"/>
      </a:dk2>
      <a:lt2>
        <a:srgbClr val="EEECE1"/>
      </a:lt2>
      <a:accent1>
        <a:srgbClr val="009ADA"/>
      </a:accent1>
      <a:accent2>
        <a:srgbClr val="ED1B2E"/>
      </a:accent2>
      <a:accent3>
        <a:srgbClr val="009E58"/>
      </a:accent3>
      <a:accent4>
        <a:srgbClr val="800080"/>
      </a:accent4>
      <a:accent5>
        <a:srgbClr val="4BACC6"/>
      </a:accent5>
      <a:accent6>
        <a:srgbClr val="F47937"/>
      </a:accent6>
      <a:hlink>
        <a:srgbClr val="00529C"/>
      </a:hlink>
      <a:folHlink>
        <a:srgbClr val="A6A6A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6_Office Theme">
  <a:themeElements>
    <a:clrScheme name="PEP SMM">
      <a:dk1>
        <a:sysClr val="windowText" lastClr="000000"/>
      </a:dk1>
      <a:lt1>
        <a:sysClr val="window" lastClr="FFFFFF"/>
      </a:lt1>
      <a:dk2>
        <a:srgbClr val="0070C0"/>
      </a:dk2>
      <a:lt2>
        <a:srgbClr val="EEECE1"/>
      </a:lt2>
      <a:accent1>
        <a:srgbClr val="009ADA"/>
      </a:accent1>
      <a:accent2>
        <a:srgbClr val="ED1B2E"/>
      </a:accent2>
      <a:accent3>
        <a:srgbClr val="009E58"/>
      </a:accent3>
      <a:accent4>
        <a:srgbClr val="800080"/>
      </a:accent4>
      <a:accent5>
        <a:srgbClr val="4BACC6"/>
      </a:accent5>
      <a:accent6>
        <a:srgbClr val="F47937"/>
      </a:accent6>
      <a:hlink>
        <a:srgbClr val="00529C"/>
      </a:hlink>
      <a:folHlink>
        <a:srgbClr val="A6A6A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6C3913B1581D54C9410D0EC70B11A58" ma:contentTypeVersion="4" ma:contentTypeDescription="Create a new document." ma:contentTypeScope="" ma:versionID="7ab1cffbad67e40ccdbe5ccda3e4d320">
  <xsd:schema xmlns:xsd="http://www.w3.org/2001/XMLSchema" xmlns:xs="http://www.w3.org/2001/XMLSchema" xmlns:p="http://schemas.microsoft.com/office/2006/metadata/properties" xmlns:ns2="d616e106-2678-4e16-b854-06ecce29a4df" targetNamespace="http://schemas.microsoft.com/office/2006/metadata/properties" ma:root="true" ma:fieldsID="036e3a89013d9b46166b21bf8426de54" ns2:_="">
    <xsd:import namespace="d616e106-2678-4e16-b854-06ecce29a4d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16e106-2678-4e16-b854-06ecce29a4d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7714A3B-FB11-4D3C-87BD-CBBC462A4A87}">
  <ds:schemaRefs>
    <ds:schemaRef ds:uri="d616e106-2678-4e16-b854-06ecce29a4df"/>
    <ds:schemaRef ds:uri="http://schemas.microsoft.com/office/2006/metadata/properties"/>
    <ds:schemaRef ds:uri="http://schemas.microsoft.com/office/2006/documentManagement/types"/>
    <ds:schemaRef ds:uri="http://purl.org/dc/dcmitype/"/>
    <ds:schemaRef ds:uri="http://schemas.microsoft.com/office/infopath/2007/PartnerControls"/>
    <ds:schemaRef ds:uri="http://purl.org/dc/elements/1.1/"/>
    <ds:schemaRef ds:uri="http://schemas.openxmlformats.org/package/2006/metadata/core-properties"/>
    <ds:schemaRef ds:uri="http://www.w3.org/XML/1998/namespace"/>
    <ds:schemaRef ds:uri="http://purl.org/dc/terms/"/>
  </ds:schemaRefs>
</ds:datastoreItem>
</file>

<file path=customXml/itemProps2.xml><?xml version="1.0" encoding="utf-8"?>
<ds:datastoreItem xmlns:ds="http://schemas.openxmlformats.org/officeDocument/2006/customXml" ds:itemID="{D618B310-6F39-435F-8528-ADDFCB965859}">
  <ds:schemaRefs>
    <ds:schemaRef ds:uri="http://schemas.microsoft.com/sharepoint/v3/contenttype/forms"/>
  </ds:schemaRefs>
</ds:datastoreItem>
</file>

<file path=customXml/itemProps3.xml><?xml version="1.0" encoding="utf-8"?>
<ds:datastoreItem xmlns:ds="http://schemas.openxmlformats.org/officeDocument/2006/customXml" ds:itemID="{8D2A78C7-8CFA-43B5-AFF8-65B0950FE1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16e106-2678-4e16-b854-06ecce29a4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21833</TotalTime>
  <Words>448</Words>
  <Application>Microsoft Macintosh PowerPoint</Application>
  <PresentationFormat>Custom</PresentationFormat>
  <Paragraphs>38</Paragraphs>
  <Slides>10</Slides>
  <Notes>2</Notes>
  <HiddenSlides>0</HiddenSlides>
  <MMClips>0</MMClips>
  <ScaleCrop>false</ScaleCrop>
  <HeadingPairs>
    <vt:vector size="8" baseType="variant">
      <vt:variant>
        <vt:lpstr>Fonts Used</vt:lpstr>
      </vt:variant>
      <vt:variant>
        <vt:i4>5</vt:i4>
      </vt:variant>
      <vt:variant>
        <vt:lpstr>Theme</vt:lpstr>
      </vt:variant>
      <vt:variant>
        <vt:i4>3</vt:i4>
      </vt:variant>
      <vt:variant>
        <vt:lpstr>Embedded OLE Servers</vt:lpstr>
      </vt:variant>
      <vt:variant>
        <vt:i4>1</vt:i4>
      </vt:variant>
      <vt:variant>
        <vt:lpstr>Slide Titles</vt:lpstr>
      </vt:variant>
      <vt:variant>
        <vt:i4>10</vt:i4>
      </vt:variant>
    </vt:vector>
  </HeadingPairs>
  <TitlesOfParts>
    <vt:vector size="19" baseType="lpstr">
      <vt:lpstr>Arial</vt:lpstr>
      <vt:lpstr>Calibri</vt:lpstr>
      <vt:lpstr>Roboto</vt:lpstr>
      <vt:lpstr>Times New Roman</vt:lpstr>
      <vt:lpstr>TT Norms Medium</vt:lpstr>
      <vt:lpstr>Office Theme</vt:lpstr>
      <vt:lpstr>5_Office Theme</vt:lpstr>
      <vt:lpstr>6_Office Theme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Intelligent Automation CoE</dc:title>
  <dc:creator>Otter, Chris {PEP}</dc:creator>
  <cp:lastModifiedBy>Thobani, Akbar {PEP}</cp:lastModifiedBy>
  <cp:revision>1225</cp:revision>
  <cp:lastPrinted>2019-12-18T04:25:45Z</cp:lastPrinted>
  <dcterms:created xsi:type="dcterms:W3CDTF">2019-04-26T19:26:35Z</dcterms:created>
  <dcterms:modified xsi:type="dcterms:W3CDTF">2020-02-26T05:33:05Z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0x01010006C3913B1581D54C9410D0EC70B11A58</vt:lpwstr>
  </property>
</Properties>
</file>